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60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0" r:id="rId22"/>
    <p:sldId id="281" r:id="rId23"/>
    <p:sldId id="282" r:id="rId24"/>
    <p:sldId id="283" r:id="rId25"/>
    <p:sldId id="284" r:id="rId26"/>
    <p:sldId id="285" r:id="rId27"/>
    <p:sldId id="286" r:id="rId28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53"/>
    <p:restoredTop sz="96170"/>
  </p:normalViewPr>
  <p:slideViewPr>
    <p:cSldViewPr snapToGrid="0" snapToObjects="1">
      <p:cViewPr varScale="1">
        <p:scale>
          <a:sx n="107" d="100"/>
          <a:sy n="107" d="100"/>
        </p:scale>
        <p:origin x="17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CCCEDD-357A-4FB7-BA14-AFDD1B65D4E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B5572C2-038A-4157-8E7D-E3BF067A3828}">
      <dgm:prSet/>
      <dgm:spPr/>
      <dgm:t>
        <a:bodyPr/>
        <a:lstStyle/>
        <a:p>
          <a:r>
            <a:rPr lang="en-GB"/>
            <a:t>Pressman explained as “A measure provides a quantitative indication of the extent, amount, dimension, capacity, or size of some attribute of the product or process”.</a:t>
          </a:r>
          <a:endParaRPr lang="en-US"/>
        </a:p>
      </dgm:t>
    </dgm:pt>
    <dgm:pt modelId="{D8F130B4-7E4E-4832-8BED-70DC752DC63C}" type="parTrans" cxnId="{3407BC13-E6AC-4E20-92D5-E2644C4DE3DA}">
      <dgm:prSet/>
      <dgm:spPr/>
      <dgm:t>
        <a:bodyPr/>
        <a:lstStyle/>
        <a:p>
          <a:endParaRPr lang="en-US"/>
        </a:p>
      </dgm:t>
    </dgm:pt>
    <dgm:pt modelId="{170AC29D-4DAE-4043-8AC5-21CD3F03282E}" type="sibTrans" cxnId="{3407BC13-E6AC-4E20-92D5-E2644C4DE3DA}">
      <dgm:prSet/>
      <dgm:spPr/>
      <dgm:t>
        <a:bodyPr/>
        <a:lstStyle/>
        <a:p>
          <a:endParaRPr lang="en-US"/>
        </a:p>
      </dgm:t>
    </dgm:pt>
    <dgm:pt modelId="{15024D61-4EEA-44BA-B552-A08D954DEDC2}">
      <dgm:prSet/>
      <dgm:spPr/>
      <dgm:t>
        <a:bodyPr/>
        <a:lstStyle/>
        <a:p>
          <a:r>
            <a:rPr lang="en-GB" dirty="0"/>
            <a:t>Measurement is the act of determining a measure</a:t>
          </a:r>
          <a:endParaRPr lang="en-US" dirty="0"/>
        </a:p>
      </dgm:t>
    </dgm:pt>
    <dgm:pt modelId="{E626A97F-64CA-4A27-BE01-5813B457BE06}" type="parTrans" cxnId="{39F979FB-C99D-46B9-A1C2-C0D0C72D6BC6}">
      <dgm:prSet/>
      <dgm:spPr/>
      <dgm:t>
        <a:bodyPr/>
        <a:lstStyle/>
        <a:p>
          <a:endParaRPr lang="en-US"/>
        </a:p>
      </dgm:t>
    </dgm:pt>
    <dgm:pt modelId="{724B6D1F-30BC-4521-97B3-EDD5BEC274A2}" type="sibTrans" cxnId="{39F979FB-C99D-46B9-A1C2-C0D0C72D6BC6}">
      <dgm:prSet/>
      <dgm:spPr/>
      <dgm:t>
        <a:bodyPr/>
        <a:lstStyle/>
        <a:p>
          <a:endParaRPr lang="en-US"/>
        </a:p>
      </dgm:t>
    </dgm:pt>
    <dgm:pt modelId="{539BE60F-D28C-4A70-A0B3-3DE3062E14AF}">
      <dgm:prSet/>
      <dgm:spPr/>
      <dgm:t>
        <a:bodyPr/>
        <a:lstStyle/>
        <a:p>
          <a:r>
            <a:rPr lang="en-GB"/>
            <a:t>The metric is a quantitative measure of the degree to which a   system,   component,   or   process   possesses   a   given attribute.</a:t>
          </a:r>
          <a:endParaRPr lang="en-US"/>
        </a:p>
      </dgm:t>
    </dgm:pt>
    <dgm:pt modelId="{A1DC67E4-AA76-43F0-A937-72BD1643CEB1}" type="parTrans" cxnId="{FB1A451F-2D47-4FAA-B745-1608CC47D5AE}">
      <dgm:prSet/>
      <dgm:spPr/>
      <dgm:t>
        <a:bodyPr/>
        <a:lstStyle/>
        <a:p>
          <a:endParaRPr lang="en-US"/>
        </a:p>
      </dgm:t>
    </dgm:pt>
    <dgm:pt modelId="{9FCC20B8-BA66-4A9F-A156-956963C69ABD}" type="sibTrans" cxnId="{FB1A451F-2D47-4FAA-B745-1608CC47D5AE}">
      <dgm:prSet/>
      <dgm:spPr/>
      <dgm:t>
        <a:bodyPr/>
        <a:lstStyle/>
        <a:p>
          <a:endParaRPr lang="en-US"/>
        </a:p>
      </dgm:t>
    </dgm:pt>
    <dgm:pt modelId="{6CFD34C5-14AD-4807-BF17-A740CD549A74}">
      <dgm:prSet/>
      <dgm:spPr/>
      <dgm:t>
        <a:bodyPr/>
        <a:lstStyle/>
        <a:p>
          <a:r>
            <a:rPr lang="en-GB"/>
            <a:t>Fenton defined measurement as “ it is the process by which numbers or symbols are assigned to attributes of entities in the real world in such a way as to describe them according to clearly defined rules”.</a:t>
          </a:r>
          <a:endParaRPr lang="en-US"/>
        </a:p>
      </dgm:t>
    </dgm:pt>
    <dgm:pt modelId="{EFC4FD49-83A7-4E0A-81FE-D1A6F13EDF03}" type="parTrans" cxnId="{8B02C606-485B-41B8-9424-5CC275FD6E22}">
      <dgm:prSet/>
      <dgm:spPr/>
      <dgm:t>
        <a:bodyPr/>
        <a:lstStyle/>
        <a:p>
          <a:endParaRPr lang="en-US"/>
        </a:p>
      </dgm:t>
    </dgm:pt>
    <dgm:pt modelId="{C2329C5B-C254-494D-940B-93794B476DD0}" type="sibTrans" cxnId="{8B02C606-485B-41B8-9424-5CC275FD6E22}">
      <dgm:prSet/>
      <dgm:spPr/>
      <dgm:t>
        <a:bodyPr/>
        <a:lstStyle/>
        <a:p>
          <a:endParaRPr lang="en-US"/>
        </a:p>
      </dgm:t>
    </dgm:pt>
    <dgm:pt modelId="{D58BD290-FCDF-3440-9229-E1031C4E7F19}" type="pres">
      <dgm:prSet presAssocID="{A7CCCEDD-357A-4FB7-BA14-AFDD1B65D4E7}" presName="linear" presStyleCnt="0">
        <dgm:presLayoutVars>
          <dgm:animLvl val="lvl"/>
          <dgm:resizeHandles val="exact"/>
        </dgm:presLayoutVars>
      </dgm:prSet>
      <dgm:spPr/>
    </dgm:pt>
    <dgm:pt modelId="{F8FC6DD9-CF69-674B-9DC6-338670CF2770}" type="pres">
      <dgm:prSet presAssocID="{5B5572C2-038A-4157-8E7D-E3BF067A382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485EA43-5CC3-BC48-8E2D-4EA13EEF3B13}" type="pres">
      <dgm:prSet presAssocID="{170AC29D-4DAE-4043-8AC5-21CD3F03282E}" presName="spacer" presStyleCnt="0"/>
      <dgm:spPr/>
    </dgm:pt>
    <dgm:pt modelId="{D2193CF3-AFE7-C643-8567-AA23D50DF5E0}" type="pres">
      <dgm:prSet presAssocID="{15024D61-4EEA-44BA-B552-A08D954DEDC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B7B7192-6C0D-B947-8EC4-922E6AE4B570}" type="pres">
      <dgm:prSet presAssocID="{724B6D1F-30BC-4521-97B3-EDD5BEC274A2}" presName="spacer" presStyleCnt="0"/>
      <dgm:spPr/>
    </dgm:pt>
    <dgm:pt modelId="{62A7E73C-FCEB-1F4B-8E32-0BFC73A523B5}" type="pres">
      <dgm:prSet presAssocID="{539BE60F-D28C-4A70-A0B3-3DE3062E14A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7032A1B-438A-4744-BA16-F2D13565C95D}" type="pres">
      <dgm:prSet presAssocID="{9FCC20B8-BA66-4A9F-A156-956963C69ABD}" presName="spacer" presStyleCnt="0"/>
      <dgm:spPr/>
    </dgm:pt>
    <dgm:pt modelId="{2C3E4B56-FA0B-2845-895C-10B5D7569525}" type="pres">
      <dgm:prSet presAssocID="{6CFD34C5-14AD-4807-BF17-A740CD549A7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B02C606-485B-41B8-9424-5CC275FD6E22}" srcId="{A7CCCEDD-357A-4FB7-BA14-AFDD1B65D4E7}" destId="{6CFD34C5-14AD-4807-BF17-A740CD549A74}" srcOrd="3" destOrd="0" parTransId="{EFC4FD49-83A7-4E0A-81FE-D1A6F13EDF03}" sibTransId="{C2329C5B-C254-494D-940B-93794B476DD0}"/>
    <dgm:cxn modelId="{9A420212-505E-124B-8075-A31BACEFE64D}" type="presOf" srcId="{5B5572C2-038A-4157-8E7D-E3BF067A3828}" destId="{F8FC6DD9-CF69-674B-9DC6-338670CF2770}" srcOrd="0" destOrd="0" presId="urn:microsoft.com/office/officeart/2005/8/layout/vList2"/>
    <dgm:cxn modelId="{3407BC13-E6AC-4E20-92D5-E2644C4DE3DA}" srcId="{A7CCCEDD-357A-4FB7-BA14-AFDD1B65D4E7}" destId="{5B5572C2-038A-4157-8E7D-E3BF067A3828}" srcOrd="0" destOrd="0" parTransId="{D8F130B4-7E4E-4832-8BED-70DC752DC63C}" sibTransId="{170AC29D-4DAE-4043-8AC5-21CD3F03282E}"/>
    <dgm:cxn modelId="{FB1A451F-2D47-4FAA-B745-1608CC47D5AE}" srcId="{A7CCCEDD-357A-4FB7-BA14-AFDD1B65D4E7}" destId="{539BE60F-D28C-4A70-A0B3-3DE3062E14AF}" srcOrd="2" destOrd="0" parTransId="{A1DC67E4-AA76-43F0-A937-72BD1643CEB1}" sibTransId="{9FCC20B8-BA66-4A9F-A156-956963C69ABD}"/>
    <dgm:cxn modelId="{A5A4C128-19F8-824D-B691-50B5B9CD2B52}" type="presOf" srcId="{6CFD34C5-14AD-4807-BF17-A740CD549A74}" destId="{2C3E4B56-FA0B-2845-895C-10B5D7569525}" srcOrd="0" destOrd="0" presId="urn:microsoft.com/office/officeart/2005/8/layout/vList2"/>
    <dgm:cxn modelId="{B158F73E-0D84-9946-A57E-F3F4188DBF11}" type="presOf" srcId="{539BE60F-D28C-4A70-A0B3-3DE3062E14AF}" destId="{62A7E73C-FCEB-1F4B-8E32-0BFC73A523B5}" srcOrd="0" destOrd="0" presId="urn:microsoft.com/office/officeart/2005/8/layout/vList2"/>
    <dgm:cxn modelId="{32188A47-9B2A-7C4D-8756-DCE90E80FDDB}" type="presOf" srcId="{A7CCCEDD-357A-4FB7-BA14-AFDD1B65D4E7}" destId="{D58BD290-FCDF-3440-9229-E1031C4E7F19}" srcOrd="0" destOrd="0" presId="urn:microsoft.com/office/officeart/2005/8/layout/vList2"/>
    <dgm:cxn modelId="{929B10BF-04CB-A344-A6F5-034D00C2E085}" type="presOf" srcId="{15024D61-4EEA-44BA-B552-A08D954DEDC2}" destId="{D2193CF3-AFE7-C643-8567-AA23D50DF5E0}" srcOrd="0" destOrd="0" presId="urn:microsoft.com/office/officeart/2005/8/layout/vList2"/>
    <dgm:cxn modelId="{39F979FB-C99D-46B9-A1C2-C0D0C72D6BC6}" srcId="{A7CCCEDD-357A-4FB7-BA14-AFDD1B65D4E7}" destId="{15024D61-4EEA-44BA-B552-A08D954DEDC2}" srcOrd="1" destOrd="0" parTransId="{E626A97F-64CA-4A27-BE01-5813B457BE06}" sibTransId="{724B6D1F-30BC-4521-97B3-EDD5BEC274A2}"/>
    <dgm:cxn modelId="{50A91AAF-93F3-F745-BA68-2DED925F5B34}" type="presParOf" srcId="{D58BD290-FCDF-3440-9229-E1031C4E7F19}" destId="{F8FC6DD9-CF69-674B-9DC6-338670CF2770}" srcOrd="0" destOrd="0" presId="urn:microsoft.com/office/officeart/2005/8/layout/vList2"/>
    <dgm:cxn modelId="{1DB2F413-7E54-5946-B2C1-74830E8BAAE1}" type="presParOf" srcId="{D58BD290-FCDF-3440-9229-E1031C4E7F19}" destId="{B485EA43-5CC3-BC48-8E2D-4EA13EEF3B13}" srcOrd="1" destOrd="0" presId="urn:microsoft.com/office/officeart/2005/8/layout/vList2"/>
    <dgm:cxn modelId="{4A446D15-E434-3742-A96F-C88588F22D74}" type="presParOf" srcId="{D58BD290-FCDF-3440-9229-E1031C4E7F19}" destId="{D2193CF3-AFE7-C643-8567-AA23D50DF5E0}" srcOrd="2" destOrd="0" presId="urn:microsoft.com/office/officeart/2005/8/layout/vList2"/>
    <dgm:cxn modelId="{C943939D-3D38-1F4D-99A7-7DC74FE5EE81}" type="presParOf" srcId="{D58BD290-FCDF-3440-9229-E1031C4E7F19}" destId="{FB7B7192-6C0D-B947-8EC4-922E6AE4B570}" srcOrd="3" destOrd="0" presId="urn:microsoft.com/office/officeart/2005/8/layout/vList2"/>
    <dgm:cxn modelId="{93E22325-0ED8-8F4F-A31D-7834D9720B4B}" type="presParOf" srcId="{D58BD290-FCDF-3440-9229-E1031C4E7F19}" destId="{62A7E73C-FCEB-1F4B-8E32-0BFC73A523B5}" srcOrd="4" destOrd="0" presId="urn:microsoft.com/office/officeart/2005/8/layout/vList2"/>
    <dgm:cxn modelId="{CE65B29D-D1A1-DA48-927C-91E17A4F9BB9}" type="presParOf" srcId="{D58BD290-FCDF-3440-9229-E1031C4E7F19}" destId="{77032A1B-438A-4744-BA16-F2D13565C95D}" srcOrd="5" destOrd="0" presId="urn:microsoft.com/office/officeart/2005/8/layout/vList2"/>
    <dgm:cxn modelId="{FEC46206-37BC-B842-AF65-A31D79D6157F}" type="presParOf" srcId="{D58BD290-FCDF-3440-9229-E1031C4E7F19}" destId="{2C3E4B56-FA0B-2845-895C-10B5D756952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FC6DD9-CF69-674B-9DC6-338670CF2770}">
      <dsp:nvSpPr>
        <dsp:cNvPr id="0" name=""/>
        <dsp:cNvSpPr/>
      </dsp:nvSpPr>
      <dsp:spPr>
        <a:xfrm>
          <a:off x="0" y="138170"/>
          <a:ext cx="6263640" cy="126820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Pressman explained as “A measure provides a quantitative indication of the extent, amount, dimension, capacity, or size of some attribute of the product or process”.</a:t>
          </a:r>
          <a:endParaRPr lang="en-US" sz="1800" kern="1200"/>
        </a:p>
      </dsp:txBody>
      <dsp:txXfrm>
        <a:off x="61909" y="200079"/>
        <a:ext cx="6139822" cy="1144388"/>
      </dsp:txXfrm>
    </dsp:sp>
    <dsp:sp modelId="{D2193CF3-AFE7-C643-8567-AA23D50DF5E0}">
      <dsp:nvSpPr>
        <dsp:cNvPr id="0" name=""/>
        <dsp:cNvSpPr/>
      </dsp:nvSpPr>
      <dsp:spPr>
        <a:xfrm>
          <a:off x="0" y="1458217"/>
          <a:ext cx="6263640" cy="1268206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Measurement is the act of determining a measure</a:t>
          </a:r>
          <a:endParaRPr lang="en-US" sz="1800" kern="1200" dirty="0"/>
        </a:p>
      </dsp:txBody>
      <dsp:txXfrm>
        <a:off x="61909" y="1520126"/>
        <a:ext cx="6139822" cy="1144388"/>
      </dsp:txXfrm>
    </dsp:sp>
    <dsp:sp modelId="{62A7E73C-FCEB-1F4B-8E32-0BFC73A523B5}">
      <dsp:nvSpPr>
        <dsp:cNvPr id="0" name=""/>
        <dsp:cNvSpPr/>
      </dsp:nvSpPr>
      <dsp:spPr>
        <a:xfrm>
          <a:off x="0" y="2778263"/>
          <a:ext cx="6263640" cy="1268206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The metric is a quantitative measure of the degree to which a   system,   component,   or   process   possesses   a   given attribute.</a:t>
          </a:r>
          <a:endParaRPr lang="en-US" sz="1800" kern="1200"/>
        </a:p>
      </dsp:txBody>
      <dsp:txXfrm>
        <a:off x="61909" y="2840172"/>
        <a:ext cx="6139822" cy="1144388"/>
      </dsp:txXfrm>
    </dsp:sp>
    <dsp:sp modelId="{2C3E4B56-FA0B-2845-895C-10B5D7569525}">
      <dsp:nvSpPr>
        <dsp:cNvPr id="0" name=""/>
        <dsp:cNvSpPr/>
      </dsp:nvSpPr>
      <dsp:spPr>
        <a:xfrm>
          <a:off x="0" y="4098310"/>
          <a:ext cx="6263640" cy="1268206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Fenton defined measurement as “ it is the process by which numbers or symbols are assigned to attributes of entities in the real world in such a way as to describe them according to clearly defined rules”.</a:t>
          </a:r>
          <a:endParaRPr lang="en-US" sz="1800" kern="1200"/>
        </a:p>
      </dsp:txBody>
      <dsp:txXfrm>
        <a:off x="61909" y="4160219"/>
        <a:ext cx="6139822" cy="11443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E47EE-957F-964C-888E-52582CC2D165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6AD70-EA3C-B146-A637-AB618FC19CFF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78676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AA836-FC1A-A149-8EF7-BDFC904F80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9671A5-BA80-0D40-8F59-51914DDEF6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742FC-16F5-9A46-AC16-EB4EF7728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3EF83-CD1D-314C-80CA-8D3BA6D8A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1A635-4882-EF4F-AC77-B10DCAC4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33543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F9AF4-8151-7B4C-B799-857307365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30A04F-0AD8-F642-AA00-5E6E5C0F7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3F96E-DA66-8545-8498-9F5FF58C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CE5AF-A5DC-BB47-9DE0-7A7DCCBF0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A270E-637A-5B4C-9977-5319EB9CC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42529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B9FCF-BEB5-2A42-896F-EF1AC900EF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8D0CF-1753-5E48-A560-2E3660858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A43F2-FCC3-7543-9D50-B31AA0301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5F097-FCAA-9449-BDC8-810BDCC06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A6BB1-A71A-7F4C-B5A7-5B201D754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8750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C37CB-1059-6F47-B5BC-16AC2804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21814-1E6D-1A4B-AA5B-53C70A235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2202C-3BD5-7540-B40A-C8F5532F9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790B9-7EE9-6741-9236-20D54418A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9C64A-F790-A645-909D-6CCBDF57D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7436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2EEB4-98F4-A541-9028-082AD8A6E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4D213A-DFE6-7E4B-AA0E-4ABF7373D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46999-C584-A04D-8AFD-C831E7761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EB9AD-A2D7-6240-8321-9903D9EED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F0CC8-285B-F04A-A303-7F36CDEBF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45945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D8773-A640-6D49-9526-F3BA01AFA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AC943-97E8-B143-8A02-E9A2516115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85E045-F355-E340-AEC0-EACFCB69D5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C5221B-2A3F-0E49-A437-FC2168C7D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0AD047-FBFD-3C48-9A22-CF8EA180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83A34F-F1A5-4B40-B538-CAE4A4713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88233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3D32A-7180-844E-BAAE-ABD84E1B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CFA53-A628-8141-A5CE-CF3EF85D5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53AB5-9FAC-8A4E-B87A-2FF760DD1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5E9C37-769F-9B45-B7A1-FEE65163EE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330C98-80EB-6B44-9D4B-856389D0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E3D07C-D658-3D40-980E-1F7F3C811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039BF5-C381-B24B-ACB9-FD1B545BF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53263F-E75A-5244-BDB9-1D0A40E7B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5106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FBE23-2935-3E42-A10D-3E444B2B4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FF45D1-B0D6-6840-80D9-6DF2A3A11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C3804F-7CD9-2B42-9A4A-42DD3BD79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7A4B8-2EE9-4849-A78C-369099BAE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03546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8259D0-E043-544E-984F-959E42181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E70579-C9E4-A949-8A77-5A34322D7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9967E0-70A3-C141-903F-7C13CAD5F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84216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FB1E2-D1A3-6248-8CF5-72E9C646E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E1779-ABF2-0749-8D61-AABABB6AE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825C72-5984-AB4B-AE03-0467F841D0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8D3070-F0EC-B24C-A5DC-32AE75450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421DF-8EA9-E642-9A20-2927A9CD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3F7271-E387-8742-A384-E27EEE98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33745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95913-1BE2-D945-B913-744483836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341904-BFF3-4A42-A913-28360C5F83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2AA6C-9CDF-AB4F-AF72-5575E94F1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84AD4-9D71-4B41-9B3D-0572CCB5F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7D55-7BFB-E44D-9AB3-3836BCB64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77F73F-BB26-3E41-964E-37E9DA2A7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66249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090150-2D45-4644-A2FD-2D9072F49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FEC32-3409-9D43-8159-8A7A3EDFD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6DA08-7AFC-8F44-B9B0-2E0C698241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83C6E-D63E-6241-8D87-43D6E2BFC0B2}" type="datetimeFigureOut">
              <a:rPr lang="en-BE" smtClean="0"/>
              <a:t>07/07/2021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AAE4D-E038-8F47-A152-5976A4E93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32BE3-A62D-6C41-8030-D638764CA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C9D3E-D9DC-0D43-BE28-E0871C7D5D7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92989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ED9F7593-3461-4010-BA4D-2F67CA8011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E0F12-4A9B-AF4D-ADD5-E7DBB9D9EF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BE" sz="5200">
                <a:solidFill>
                  <a:srgbClr val="FFFFFF"/>
                </a:solidFill>
              </a:rPr>
              <a:t>Software Metrics (</a:t>
            </a:r>
            <a:r>
              <a:rPr lang="en-GB" sz="5200">
                <a:solidFill>
                  <a:srgbClr val="FFFFFF"/>
                </a:solidFill>
              </a:rPr>
              <a:t>SWE2204</a:t>
            </a:r>
            <a:r>
              <a:rPr lang="en-BE" sz="520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6E964-6678-9E4E-ADC3-373827110A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BE">
                <a:solidFill>
                  <a:srgbClr val="FFFFFF"/>
                </a:solidFill>
              </a:rPr>
              <a:t>By</a:t>
            </a:r>
          </a:p>
          <a:p>
            <a:pPr algn="l"/>
            <a:r>
              <a:rPr lang="en-BE">
                <a:solidFill>
                  <a:srgbClr val="FFFFFF"/>
                </a:solidFill>
              </a:rPr>
              <a:t>John Businge, PhD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63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B5E15-C7F1-A746-88EB-0EA2473AC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C32D9-967A-1245-8792-FE2ACA3A1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2400" b="1" spc="-25" dirty="0">
                <a:latin typeface="Arial"/>
                <a:cs typeface="Arial"/>
              </a:rPr>
              <a:t>T</a:t>
            </a:r>
            <a:r>
              <a:rPr lang="en-GB" sz="2400" b="1" spc="-15" dirty="0">
                <a:latin typeface="Arial"/>
                <a:cs typeface="Arial"/>
              </a:rPr>
              <a:t>ok</a:t>
            </a:r>
            <a:r>
              <a:rPr lang="en-GB" sz="2400" b="1" spc="-5" dirty="0">
                <a:latin typeface="Arial"/>
                <a:cs typeface="Arial"/>
              </a:rPr>
              <a:t>e</a:t>
            </a:r>
            <a:r>
              <a:rPr lang="en-GB" sz="2400" b="1" spc="-20" dirty="0">
                <a:latin typeface="Arial"/>
                <a:cs typeface="Arial"/>
              </a:rPr>
              <a:t>n</a:t>
            </a:r>
            <a:r>
              <a:rPr lang="en-GB" sz="2400" b="1" spc="-5" dirty="0">
                <a:latin typeface="Arial"/>
                <a:cs typeface="Arial"/>
              </a:rPr>
              <a:t> </a:t>
            </a:r>
            <a:r>
              <a:rPr lang="en-GB" sz="2400" b="1" spc="-20" dirty="0">
                <a:latin typeface="Arial"/>
                <a:cs typeface="Arial"/>
              </a:rPr>
              <a:t>C</a:t>
            </a:r>
            <a:r>
              <a:rPr lang="en-GB" sz="2400" b="1" spc="-25" dirty="0">
                <a:latin typeface="Arial"/>
                <a:cs typeface="Arial"/>
              </a:rPr>
              <a:t>o</a:t>
            </a:r>
            <a:r>
              <a:rPr lang="en-GB" sz="2400" b="1" spc="-15" dirty="0">
                <a:latin typeface="Arial"/>
                <a:cs typeface="Arial"/>
              </a:rPr>
              <a:t>u</a:t>
            </a:r>
            <a:r>
              <a:rPr lang="en-GB" sz="2400" b="1" spc="-25" dirty="0">
                <a:latin typeface="Arial"/>
                <a:cs typeface="Arial"/>
              </a:rPr>
              <a:t>n</a:t>
            </a:r>
            <a:r>
              <a:rPr lang="en-GB" sz="2400" b="1" spc="-10" dirty="0">
                <a:latin typeface="Arial"/>
                <a:cs typeface="Arial"/>
              </a:rPr>
              <a:t>t</a:t>
            </a:r>
            <a:endParaRPr lang="en-GB" sz="2400" dirty="0">
              <a:latin typeface="Arial"/>
              <a:cs typeface="Arial"/>
            </a:endParaRPr>
          </a:p>
          <a:p>
            <a:pPr marL="44450" marR="5080">
              <a:spcBef>
                <a:spcPts val="2170"/>
              </a:spcBef>
              <a:tabLst>
                <a:tab pos="678180" algn="l"/>
                <a:tab pos="1329055" algn="l"/>
                <a:tab pos="1714500" algn="l"/>
                <a:tab pos="2255520" algn="l"/>
                <a:tab pos="3759835" algn="l"/>
                <a:tab pos="4145279" algn="l"/>
                <a:tab pos="4454525" algn="l"/>
                <a:tab pos="5727065" algn="l"/>
                <a:tab pos="6595745" algn="l"/>
                <a:tab pos="7757159" algn="l"/>
                <a:tab pos="8142605" algn="l"/>
              </a:tabLst>
            </a:pPr>
            <a:r>
              <a:rPr lang="en-GB" sz="2400" spc="-10" dirty="0">
                <a:latin typeface="Arial"/>
                <a:cs typeface="Arial"/>
              </a:rPr>
              <a:t>The 	size	of the vocabulary of a program, which consists of the number of unique tokens used to build a program is defined as:</a:t>
            </a:r>
          </a:p>
          <a:p>
            <a:pPr marL="0" indent="0">
              <a:buNone/>
            </a:pPr>
            <a:r>
              <a:rPr lang="en-US" sz="2400" spc="-15" dirty="0">
                <a:latin typeface="Arial"/>
                <a:cs typeface="Arial"/>
              </a:rPr>
              <a:t>where</a:t>
            </a:r>
          </a:p>
          <a:p>
            <a:pPr marL="12700"/>
            <a:r>
              <a:rPr lang="el-GR" sz="2400" spc="-15" dirty="0">
                <a:latin typeface="Arial"/>
                <a:cs typeface="Arial"/>
              </a:rPr>
              <a:t>η = η</a:t>
            </a:r>
            <a:r>
              <a:rPr lang="el-GR" sz="2400" spc="7" baseline="-22222" dirty="0">
                <a:latin typeface="Arial"/>
                <a:cs typeface="Arial"/>
              </a:rPr>
              <a:t>1</a:t>
            </a:r>
            <a:r>
              <a:rPr lang="el-GR" sz="2400" spc="-15" dirty="0">
                <a:latin typeface="Arial"/>
                <a:cs typeface="Arial"/>
              </a:rPr>
              <a:t>+</a:t>
            </a:r>
            <a:r>
              <a:rPr lang="el-GR" sz="2400" dirty="0">
                <a:latin typeface="Arial"/>
                <a:cs typeface="Arial"/>
              </a:rPr>
              <a:t> </a:t>
            </a:r>
            <a:r>
              <a:rPr lang="el-GR" sz="2400" spc="-15" dirty="0">
                <a:latin typeface="Arial"/>
                <a:cs typeface="Arial"/>
              </a:rPr>
              <a:t>η</a:t>
            </a:r>
            <a:r>
              <a:rPr lang="el-GR" sz="2400" baseline="-22222" dirty="0">
                <a:latin typeface="Arial"/>
                <a:cs typeface="Arial"/>
              </a:rPr>
              <a:t>2</a:t>
            </a:r>
          </a:p>
          <a:p>
            <a:pPr marL="12700">
              <a:spcBef>
                <a:spcPts val="1330"/>
              </a:spcBef>
              <a:tabLst>
                <a:tab pos="323215" algn="l"/>
              </a:tabLst>
            </a:pPr>
            <a:r>
              <a:rPr lang="el-GR" sz="2400" spc="-15" dirty="0">
                <a:latin typeface="Arial"/>
                <a:cs typeface="Arial"/>
              </a:rPr>
              <a:t>η</a:t>
            </a:r>
            <a:r>
              <a:rPr lang="en-US" sz="2400" spc="-15" dirty="0">
                <a:latin typeface="Arial"/>
                <a:cs typeface="Arial"/>
              </a:rPr>
              <a:t> </a:t>
            </a:r>
            <a:r>
              <a:rPr lang="el-GR" sz="2400" spc="-10" dirty="0">
                <a:latin typeface="Arial"/>
                <a:cs typeface="Arial"/>
              </a:rPr>
              <a:t>: </a:t>
            </a:r>
            <a:r>
              <a:rPr lang="en-GB" sz="2400" spc="-25" dirty="0">
                <a:latin typeface="Arial"/>
                <a:cs typeface="Arial"/>
              </a:rPr>
              <a:t>v</a:t>
            </a:r>
            <a:r>
              <a:rPr lang="en-GB" sz="2400" spc="-15" dirty="0">
                <a:latin typeface="Arial"/>
                <a:cs typeface="Arial"/>
              </a:rPr>
              <a:t>o</a:t>
            </a:r>
            <a:r>
              <a:rPr lang="en-GB" sz="2400" spc="-10" dirty="0">
                <a:latin typeface="Arial"/>
                <a:cs typeface="Arial"/>
              </a:rPr>
              <a:t>c</a:t>
            </a:r>
            <a:r>
              <a:rPr lang="en-GB" sz="2400" spc="-15" dirty="0">
                <a:latin typeface="Arial"/>
                <a:cs typeface="Arial"/>
              </a:rPr>
              <a:t>abu</a:t>
            </a:r>
            <a:r>
              <a:rPr lang="en-GB" sz="2400" spc="5" dirty="0">
                <a:latin typeface="Arial"/>
                <a:cs typeface="Arial"/>
              </a:rPr>
              <a:t>l</a:t>
            </a:r>
            <a:r>
              <a:rPr lang="en-GB" sz="2400" spc="-15" dirty="0">
                <a:latin typeface="Arial"/>
                <a:cs typeface="Arial"/>
              </a:rPr>
              <a:t>ary</a:t>
            </a:r>
            <a:r>
              <a:rPr lang="en-GB" sz="2400" spc="-10" dirty="0">
                <a:latin typeface="Arial"/>
                <a:cs typeface="Arial"/>
              </a:rPr>
              <a:t> of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a</a:t>
            </a:r>
            <a:r>
              <a:rPr lang="en-GB" sz="2400" spc="15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pr</a:t>
            </a:r>
            <a:r>
              <a:rPr lang="en-GB" sz="2400" dirty="0">
                <a:latin typeface="Arial"/>
                <a:cs typeface="Arial"/>
              </a:rPr>
              <a:t>o</a:t>
            </a:r>
            <a:r>
              <a:rPr lang="en-GB" sz="2400" spc="-10" dirty="0">
                <a:latin typeface="Arial"/>
                <a:cs typeface="Arial"/>
              </a:rPr>
              <a:t>gr</a:t>
            </a:r>
            <a:r>
              <a:rPr lang="en-GB" sz="2400" dirty="0">
                <a:latin typeface="Arial"/>
                <a:cs typeface="Arial"/>
              </a:rPr>
              <a:t>a</a:t>
            </a:r>
            <a:r>
              <a:rPr lang="en-GB" sz="2400" spc="-20" dirty="0">
                <a:latin typeface="Arial"/>
                <a:cs typeface="Arial"/>
              </a:rPr>
              <a:t>m</a:t>
            </a:r>
            <a:endParaRPr lang="en-GB" sz="2400" dirty="0">
              <a:latin typeface="Arial"/>
              <a:cs typeface="Arial"/>
            </a:endParaRPr>
          </a:p>
          <a:p>
            <a:pPr marL="12700">
              <a:spcBef>
                <a:spcPts val="1320"/>
              </a:spcBef>
            </a:pPr>
            <a:r>
              <a:rPr lang="el-GR" sz="2400" spc="-15" dirty="0">
                <a:latin typeface="Arial"/>
                <a:cs typeface="Arial"/>
              </a:rPr>
              <a:t>η</a:t>
            </a:r>
            <a:r>
              <a:rPr lang="el-GR" sz="2400" spc="-22" baseline="-22222" dirty="0">
                <a:latin typeface="Arial"/>
                <a:cs typeface="Arial"/>
              </a:rPr>
              <a:t>1</a:t>
            </a:r>
            <a:r>
              <a:rPr lang="el-GR" sz="2400" spc="300" baseline="-22222" dirty="0">
                <a:latin typeface="Arial"/>
                <a:cs typeface="Arial"/>
              </a:rPr>
              <a:t> </a:t>
            </a:r>
            <a:r>
              <a:rPr lang="el-GR" sz="2400" spc="-10" dirty="0">
                <a:latin typeface="Arial"/>
                <a:cs typeface="Arial"/>
              </a:rPr>
              <a:t>:</a:t>
            </a:r>
            <a:r>
              <a:rPr lang="el-GR" sz="240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nu</a:t>
            </a:r>
            <a:r>
              <a:rPr lang="en-GB" sz="2400" spc="-30" dirty="0">
                <a:latin typeface="Arial"/>
                <a:cs typeface="Arial"/>
              </a:rPr>
              <a:t>m</a:t>
            </a:r>
            <a:r>
              <a:rPr lang="en-GB" sz="2400" spc="-15" dirty="0">
                <a:latin typeface="Arial"/>
                <a:cs typeface="Arial"/>
              </a:rPr>
              <a:t>b</a:t>
            </a:r>
            <a:r>
              <a:rPr lang="en-GB" sz="2400" dirty="0">
                <a:latin typeface="Arial"/>
                <a:cs typeface="Arial"/>
              </a:rPr>
              <a:t>e</a:t>
            </a:r>
            <a:r>
              <a:rPr lang="en-GB" sz="2400" spc="-10" dirty="0">
                <a:latin typeface="Arial"/>
                <a:cs typeface="Arial"/>
              </a:rPr>
              <a:t>r</a:t>
            </a:r>
            <a:r>
              <a:rPr lang="en-GB" sz="2400" spc="10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of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unique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operators</a:t>
            </a:r>
            <a:endParaRPr lang="en-GB" sz="2400" dirty="0">
              <a:latin typeface="Arial"/>
              <a:cs typeface="Arial"/>
            </a:endParaRPr>
          </a:p>
          <a:p>
            <a:pPr marL="12700">
              <a:spcBef>
                <a:spcPts val="1320"/>
              </a:spcBef>
            </a:pPr>
            <a:r>
              <a:rPr lang="el-GR" sz="2400" spc="-15" dirty="0">
                <a:latin typeface="Arial"/>
                <a:cs typeface="Arial"/>
              </a:rPr>
              <a:t>η</a:t>
            </a:r>
            <a:r>
              <a:rPr lang="el-GR" sz="2400" spc="-22" baseline="-22222" dirty="0">
                <a:latin typeface="Arial"/>
                <a:cs typeface="Arial"/>
              </a:rPr>
              <a:t>2</a:t>
            </a:r>
            <a:r>
              <a:rPr lang="el-GR" sz="2400" spc="300" baseline="-22222" dirty="0">
                <a:latin typeface="Arial"/>
                <a:cs typeface="Arial"/>
              </a:rPr>
              <a:t> </a:t>
            </a:r>
            <a:r>
              <a:rPr lang="el-GR" sz="2400" spc="-10" dirty="0">
                <a:latin typeface="Arial"/>
                <a:cs typeface="Arial"/>
              </a:rPr>
              <a:t>:</a:t>
            </a:r>
            <a:r>
              <a:rPr lang="el-GR" sz="240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nu</a:t>
            </a:r>
            <a:r>
              <a:rPr lang="en-GB" sz="2400" spc="-30" dirty="0">
                <a:latin typeface="Arial"/>
                <a:cs typeface="Arial"/>
              </a:rPr>
              <a:t>m</a:t>
            </a:r>
            <a:r>
              <a:rPr lang="en-GB" sz="2400" spc="-15" dirty="0">
                <a:latin typeface="Arial"/>
                <a:cs typeface="Arial"/>
              </a:rPr>
              <a:t>b</a:t>
            </a:r>
            <a:r>
              <a:rPr lang="en-GB" sz="2400" dirty="0">
                <a:latin typeface="Arial"/>
                <a:cs typeface="Arial"/>
              </a:rPr>
              <a:t>e</a:t>
            </a:r>
            <a:r>
              <a:rPr lang="en-GB" sz="2400" spc="-10" dirty="0">
                <a:latin typeface="Arial"/>
                <a:cs typeface="Arial"/>
              </a:rPr>
              <a:t>r</a:t>
            </a:r>
            <a:r>
              <a:rPr lang="en-GB" sz="2400" spc="10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of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unique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operands</a:t>
            </a:r>
            <a:endParaRPr lang="en-GB" sz="2400" dirty="0">
              <a:latin typeface="Arial"/>
              <a:cs typeface="Arial"/>
            </a:endParaRPr>
          </a:p>
          <a:p>
            <a:pPr marL="44450" marR="5080">
              <a:spcBef>
                <a:spcPts val="2170"/>
              </a:spcBef>
              <a:tabLst>
                <a:tab pos="678180" algn="l"/>
                <a:tab pos="1329055" algn="l"/>
                <a:tab pos="1714500" algn="l"/>
                <a:tab pos="2255520" algn="l"/>
                <a:tab pos="3759835" algn="l"/>
                <a:tab pos="4145279" algn="l"/>
                <a:tab pos="4454525" algn="l"/>
                <a:tab pos="5727065" algn="l"/>
                <a:tab pos="6595745" algn="l"/>
                <a:tab pos="7757159" algn="l"/>
                <a:tab pos="8142605" algn="l"/>
              </a:tabLst>
            </a:pP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1983467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02D64-9313-6B42-BAE0-B1C70F023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88F6F-7696-B246-9C8E-E1E3235D1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2400" spc="-15">
                <a:latin typeface="Arial"/>
                <a:cs typeface="Arial"/>
              </a:rPr>
              <a:t>The</a:t>
            </a:r>
            <a:r>
              <a:rPr lang="en-GB" sz="2400" spc="5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length</a:t>
            </a:r>
            <a:r>
              <a:rPr lang="en-GB" sz="2400" spc="7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of</a:t>
            </a:r>
            <a:r>
              <a:rPr lang="en-GB" sz="2400" spc="6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the</a:t>
            </a:r>
            <a:r>
              <a:rPr lang="en-GB" sz="2400" spc="6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pr</a:t>
            </a:r>
            <a:r>
              <a:rPr lang="en-GB" sz="2400">
                <a:latin typeface="Arial"/>
                <a:cs typeface="Arial"/>
              </a:rPr>
              <a:t>o</a:t>
            </a:r>
            <a:r>
              <a:rPr lang="en-GB" sz="2400" spc="-15">
                <a:latin typeface="Arial"/>
                <a:cs typeface="Arial"/>
              </a:rPr>
              <a:t>g</a:t>
            </a:r>
            <a:r>
              <a:rPr lang="en-GB" sz="2400">
                <a:latin typeface="Arial"/>
                <a:cs typeface="Arial"/>
              </a:rPr>
              <a:t>r</a:t>
            </a:r>
            <a:r>
              <a:rPr lang="en-GB" sz="2400" spc="-20">
                <a:latin typeface="Arial"/>
                <a:cs typeface="Arial"/>
              </a:rPr>
              <a:t>am</a:t>
            </a:r>
            <a:r>
              <a:rPr lang="en-GB" sz="2400" spc="5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in</a:t>
            </a:r>
            <a:r>
              <a:rPr lang="en-GB" sz="2400" spc="60">
                <a:latin typeface="Arial"/>
                <a:cs typeface="Arial"/>
              </a:rPr>
              <a:t> </a:t>
            </a:r>
            <a:r>
              <a:rPr lang="en-GB" sz="2400">
                <a:latin typeface="Arial"/>
                <a:cs typeface="Arial"/>
              </a:rPr>
              <a:t>t</a:t>
            </a:r>
            <a:r>
              <a:rPr lang="en-GB" sz="2400" spc="-15">
                <a:latin typeface="Arial"/>
                <a:cs typeface="Arial"/>
              </a:rPr>
              <a:t>he</a:t>
            </a:r>
            <a:r>
              <a:rPr lang="en-GB" sz="2400" spc="6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t</a:t>
            </a:r>
            <a:r>
              <a:rPr lang="en-GB" sz="2400">
                <a:latin typeface="Arial"/>
                <a:cs typeface="Arial"/>
              </a:rPr>
              <a:t>er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 spc="-15">
                <a:latin typeface="Arial"/>
                <a:cs typeface="Arial"/>
              </a:rPr>
              <a:t>s</a:t>
            </a:r>
            <a:r>
              <a:rPr lang="en-GB" sz="2400" spc="6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of</a:t>
            </a:r>
            <a:r>
              <a:rPr lang="en-GB" sz="2400" spc="6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the</a:t>
            </a:r>
            <a:r>
              <a:rPr lang="en-GB" sz="2400" spc="60">
                <a:latin typeface="Arial"/>
                <a:cs typeface="Arial"/>
              </a:rPr>
              <a:t> </a:t>
            </a:r>
            <a:r>
              <a:rPr lang="en-GB" sz="2400">
                <a:latin typeface="Arial"/>
                <a:cs typeface="Arial"/>
              </a:rPr>
              <a:t>t</a:t>
            </a:r>
            <a:r>
              <a:rPr lang="en-GB" sz="2400" spc="-10">
                <a:latin typeface="Arial"/>
                <a:cs typeface="Arial"/>
              </a:rPr>
              <a:t>otal</a:t>
            </a:r>
            <a:r>
              <a:rPr lang="en-GB" sz="2400" spc="6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nu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>
                <a:latin typeface="Arial"/>
                <a:cs typeface="Arial"/>
              </a:rPr>
              <a:t>b</a:t>
            </a:r>
            <a:r>
              <a:rPr lang="en-GB" sz="2400" spc="-10">
                <a:latin typeface="Arial"/>
                <a:cs typeface="Arial"/>
              </a:rPr>
              <a:t>er</a:t>
            </a:r>
            <a:r>
              <a:rPr lang="en-GB" sz="2400" spc="7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of</a:t>
            </a:r>
            <a:r>
              <a:rPr lang="en-GB" sz="2400" spc="6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tok</a:t>
            </a:r>
            <a:r>
              <a:rPr lang="en-GB" sz="2400" spc="-15">
                <a:latin typeface="Arial"/>
                <a:cs typeface="Arial"/>
              </a:rPr>
              <a:t>ens</a:t>
            </a:r>
            <a:r>
              <a:rPr lang="en-GB" sz="2400" spc="-10">
                <a:latin typeface="Arial"/>
                <a:cs typeface="Arial"/>
              </a:rPr>
              <a:t> us</a:t>
            </a:r>
            <a:r>
              <a:rPr lang="en-GB" sz="2400" spc="-15">
                <a:latin typeface="Arial"/>
                <a:cs typeface="Arial"/>
              </a:rPr>
              <a:t>ed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is</a:t>
            </a:r>
          </a:p>
          <a:p>
            <a:pPr marL="0" indent="0">
              <a:buNone/>
            </a:pPr>
            <a:endParaRPr lang="en-GB" sz="2400" spc="-1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GB" sz="2400">
                <a:latin typeface="Arial"/>
                <a:cs typeface="Arial"/>
              </a:rPr>
              <a:t>where</a:t>
            </a:r>
          </a:p>
          <a:p>
            <a:pPr marL="12700"/>
            <a:r>
              <a:rPr lang="en-GB" sz="2400" spc="-20">
                <a:latin typeface="Arial"/>
                <a:cs typeface="Arial"/>
              </a:rPr>
              <a:t>N</a:t>
            </a:r>
            <a:r>
              <a:rPr lang="en-GB" sz="2400" spc="-5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=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N</a:t>
            </a:r>
            <a:r>
              <a:rPr lang="en-GB" sz="2400" spc="7" baseline="-22222">
                <a:latin typeface="Arial"/>
                <a:cs typeface="Arial"/>
              </a:rPr>
              <a:t>1</a:t>
            </a:r>
            <a:r>
              <a:rPr lang="en-GB" sz="2400" spc="-15">
                <a:latin typeface="Arial"/>
                <a:cs typeface="Arial"/>
              </a:rPr>
              <a:t>+</a:t>
            </a:r>
            <a:r>
              <a:rPr lang="en-GB" sz="2400" spc="-25">
                <a:latin typeface="Arial"/>
                <a:cs typeface="Arial"/>
              </a:rPr>
              <a:t>N</a:t>
            </a:r>
            <a:r>
              <a:rPr lang="en-GB" sz="2400" baseline="-22222">
                <a:latin typeface="Arial"/>
                <a:cs typeface="Arial"/>
              </a:rPr>
              <a:t>2</a:t>
            </a:r>
          </a:p>
          <a:p>
            <a:pPr marL="12700">
              <a:spcBef>
                <a:spcPts val="1320"/>
              </a:spcBef>
              <a:tabLst>
                <a:tab pos="368935" algn="l"/>
              </a:tabLst>
            </a:pPr>
            <a:r>
              <a:rPr lang="en-GB" sz="2400" spc="-20">
                <a:latin typeface="Arial"/>
                <a:cs typeface="Arial"/>
              </a:rPr>
              <a:t>N	</a:t>
            </a:r>
            <a:r>
              <a:rPr lang="en-GB" sz="2400" spc="-10">
                <a:latin typeface="Arial"/>
                <a:cs typeface="Arial"/>
              </a:rPr>
              <a:t>: </a:t>
            </a:r>
            <a:r>
              <a:rPr lang="en-GB" sz="2400" spc="-15">
                <a:latin typeface="Arial"/>
                <a:cs typeface="Arial"/>
              </a:rPr>
              <a:t>pro</a:t>
            </a:r>
            <a:r>
              <a:rPr lang="en-GB" sz="2400">
                <a:latin typeface="Arial"/>
                <a:cs typeface="Arial"/>
              </a:rPr>
              <a:t>g</a:t>
            </a:r>
            <a:r>
              <a:rPr lang="en-GB" sz="2400" spc="-10">
                <a:latin typeface="Arial"/>
                <a:cs typeface="Arial"/>
              </a:rPr>
              <a:t>r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20">
                <a:latin typeface="Arial"/>
                <a:cs typeface="Arial"/>
              </a:rPr>
              <a:t>m</a:t>
            </a:r>
            <a:r>
              <a:rPr lang="en-GB" sz="2400" spc="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length</a:t>
            </a:r>
            <a:endParaRPr lang="en-GB" sz="2400">
              <a:latin typeface="Arial"/>
              <a:cs typeface="Arial"/>
            </a:endParaRPr>
          </a:p>
          <a:p>
            <a:pPr marL="12700" marR="5080"/>
            <a:r>
              <a:rPr lang="en-GB" sz="2400" spc="-25">
                <a:latin typeface="Arial"/>
                <a:cs typeface="Arial"/>
              </a:rPr>
              <a:t>N</a:t>
            </a:r>
            <a:r>
              <a:rPr lang="en-GB" sz="2400" baseline="-22222">
                <a:latin typeface="Arial"/>
                <a:cs typeface="Arial"/>
              </a:rPr>
              <a:t>1</a:t>
            </a:r>
            <a:r>
              <a:rPr lang="en-GB" sz="2400" spc="300" baseline="-22222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: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total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o</a:t>
            </a:r>
            <a:r>
              <a:rPr lang="en-GB" sz="2400" spc="-10">
                <a:latin typeface="Arial"/>
                <a:cs typeface="Arial"/>
              </a:rPr>
              <a:t>cc</a:t>
            </a:r>
            <a:r>
              <a:rPr lang="en-GB" sz="2400" spc="-15">
                <a:latin typeface="Arial"/>
                <a:cs typeface="Arial"/>
              </a:rPr>
              <a:t>urren</a:t>
            </a:r>
            <a:r>
              <a:rPr lang="en-GB" sz="2400" spc="-10">
                <a:latin typeface="Arial"/>
                <a:cs typeface="Arial"/>
              </a:rPr>
              <a:t>c</a:t>
            </a:r>
            <a:r>
              <a:rPr lang="en-GB" sz="2400" spc="-15">
                <a:latin typeface="Arial"/>
                <a:cs typeface="Arial"/>
              </a:rPr>
              <a:t>es</a:t>
            </a:r>
            <a:r>
              <a:rPr lang="en-GB" sz="2400" spc="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of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operators</a:t>
            </a:r>
            <a:r>
              <a:rPr lang="en-GB" sz="2400" spc="-10">
                <a:latin typeface="Arial"/>
                <a:cs typeface="Arial"/>
              </a:rPr>
              <a:t> </a:t>
            </a:r>
          </a:p>
          <a:p>
            <a:pPr marL="12700" marR="5080"/>
            <a:r>
              <a:rPr lang="en-GB" sz="2400" spc="-25">
                <a:latin typeface="Arial"/>
                <a:cs typeface="Arial"/>
              </a:rPr>
              <a:t>N</a:t>
            </a:r>
            <a:r>
              <a:rPr lang="en-GB" sz="2400" baseline="-22222">
                <a:latin typeface="Arial"/>
                <a:cs typeface="Arial"/>
              </a:rPr>
              <a:t>2</a:t>
            </a:r>
            <a:r>
              <a:rPr lang="en-GB" sz="2400" spc="300" baseline="-22222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: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total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o</a:t>
            </a:r>
            <a:r>
              <a:rPr lang="en-GB" sz="2400" spc="-10">
                <a:latin typeface="Arial"/>
                <a:cs typeface="Arial"/>
              </a:rPr>
              <a:t>cc</a:t>
            </a:r>
            <a:r>
              <a:rPr lang="en-GB" sz="2400" spc="-15">
                <a:latin typeface="Arial"/>
                <a:cs typeface="Arial"/>
              </a:rPr>
              <a:t>urren</a:t>
            </a:r>
            <a:r>
              <a:rPr lang="en-GB" sz="2400" spc="-10">
                <a:latin typeface="Arial"/>
                <a:cs typeface="Arial"/>
              </a:rPr>
              <a:t>c</a:t>
            </a:r>
            <a:r>
              <a:rPr lang="en-GB" sz="2400" spc="-15">
                <a:latin typeface="Arial"/>
                <a:cs typeface="Arial"/>
              </a:rPr>
              <a:t>es</a:t>
            </a:r>
            <a:r>
              <a:rPr lang="en-GB" sz="2400" spc="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of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operands</a:t>
            </a:r>
            <a:endParaRPr lang="en-GB" sz="2400">
              <a:latin typeface="Arial"/>
              <a:cs typeface="Arial"/>
            </a:endParaRPr>
          </a:p>
          <a:p>
            <a:endParaRPr lang="en-BE" sz="2400"/>
          </a:p>
        </p:txBody>
      </p:sp>
    </p:spTree>
    <p:extLst>
      <p:ext uri="{BB962C8B-B14F-4D97-AF65-F5344CB8AC3E}">
        <p14:creationId xmlns:p14="http://schemas.microsoft.com/office/powerpoint/2010/main" val="1680358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F1C6F-914F-8D41-AA4B-E6D1D9B44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/>
              <a:t>S</a:t>
            </a:r>
            <a:r>
              <a:rPr lang="en-GB" spc="-10"/>
              <a:t>o</a:t>
            </a:r>
            <a:r>
              <a:rPr lang="en-GB" spc="-15"/>
              <a:t>f</a:t>
            </a:r>
            <a:r>
              <a:rPr lang="en-GB"/>
              <a:t>t</a:t>
            </a:r>
            <a:r>
              <a:rPr lang="en-GB" spc="-25"/>
              <a:t>w</a:t>
            </a:r>
            <a:r>
              <a:rPr lang="en-GB" spc="-15"/>
              <a:t>are</a:t>
            </a:r>
            <a:r>
              <a:rPr lang="en-GB" spc="5"/>
              <a:t> </a:t>
            </a:r>
            <a:r>
              <a:rPr lang="en-GB" spc="-35"/>
              <a:t>M</a:t>
            </a:r>
            <a:r>
              <a:rPr lang="en-GB" spc="-20"/>
              <a:t>e</a:t>
            </a:r>
            <a:r>
              <a:rPr lang="en-GB" spc="-10"/>
              <a:t>t</a:t>
            </a:r>
            <a:r>
              <a:rPr lang="en-GB" spc="-5"/>
              <a:t>r</a:t>
            </a:r>
            <a:r>
              <a:rPr lang="en-GB" spc="-10"/>
              <a:t>i</a:t>
            </a:r>
            <a:r>
              <a:rPr lang="en-GB" spc="-20"/>
              <a:t>c</a:t>
            </a:r>
            <a:r>
              <a:rPr lang="en-GB" spc="-15"/>
              <a:t>s</a:t>
            </a:r>
            <a:endParaRPr lang="en-BE" dirty="0"/>
          </a:p>
        </p:txBody>
      </p:sp>
      <p:sp>
        <p:nvSpPr>
          <p:cNvPr id="13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6BDE0-249F-3748-AA7D-69D8FD930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12700"/>
            <a:r>
              <a:rPr lang="en-GB" sz="2000" spc="-5" dirty="0">
                <a:latin typeface="Arial"/>
                <a:cs typeface="Arial"/>
              </a:rPr>
              <a:t>V</a:t>
            </a:r>
            <a:r>
              <a:rPr lang="en-GB" sz="2000" spc="5" dirty="0">
                <a:latin typeface="Arial"/>
                <a:cs typeface="Arial"/>
              </a:rPr>
              <a:t>o</a:t>
            </a:r>
            <a:r>
              <a:rPr lang="en-GB" sz="2000" spc="-5" dirty="0">
                <a:latin typeface="Arial"/>
                <a:cs typeface="Arial"/>
              </a:rPr>
              <a:t>lu</a:t>
            </a:r>
            <a:r>
              <a:rPr lang="en-GB" sz="2000" dirty="0">
                <a:latin typeface="Arial"/>
                <a:cs typeface="Arial"/>
              </a:rPr>
              <a:t>me</a:t>
            </a:r>
          </a:p>
          <a:p>
            <a:pPr>
              <a:spcBef>
                <a:spcPts val="9"/>
              </a:spcBef>
            </a:pPr>
            <a:endParaRPr lang="en-GB" sz="2000" dirty="0">
              <a:latin typeface="Times New Roman"/>
              <a:cs typeface="Times New Roman"/>
            </a:endParaRPr>
          </a:p>
          <a:p>
            <a:pPr marL="697865"/>
            <a:r>
              <a:rPr lang="en-GB" sz="2000" dirty="0">
                <a:latin typeface="Arial"/>
                <a:cs typeface="Arial"/>
              </a:rPr>
              <a:t>V =</a:t>
            </a:r>
            <a:r>
              <a:rPr lang="en-GB" sz="2000" spc="-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N *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log</a:t>
            </a:r>
            <a:r>
              <a:rPr lang="en-GB" sz="2000" spc="-15" baseline="-20833" dirty="0">
                <a:latin typeface="Arial"/>
                <a:cs typeface="Arial"/>
              </a:rPr>
              <a:t>2</a:t>
            </a:r>
            <a:r>
              <a:rPr lang="en-GB" sz="2000" baseline="-20833" dirty="0">
                <a:latin typeface="Arial"/>
                <a:cs typeface="Arial"/>
              </a:rPr>
              <a:t> </a:t>
            </a:r>
            <a:r>
              <a:rPr lang="en-GB" sz="2000" spc="-330" baseline="-20833" dirty="0">
                <a:latin typeface="Arial"/>
                <a:cs typeface="Arial"/>
              </a:rPr>
              <a:t> </a:t>
            </a:r>
            <a:r>
              <a:rPr lang="el-GR" sz="2000" spc="-15" dirty="0">
                <a:latin typeface="Arial"/>
                <a:cs typeface="Arial"/>
              </a:rPr>
              <a:t>η</a:t>
            </a:r>
            <a:endParaRPr lang="el-GR" sz="2000" dirty="0">
              <a:latin typeface="Arial"/>
              <a:cs typeface="Arial"/>
            </a:endParaRPr>
          </a:p>
          <a:p>
            <a:pPr marL="45720" marR="48260">
              <a:spcBef>
                <a:spcPts val="1420"/>
              </a:spcBef>
            </a:pPr>
            <a:r>
              <a:rPr lang="en-GB" sz="2000" spc="-5" dirty="0">
                <a:latin typeface="Arial"/>
                <a:cs typeface="Arial"/>
              </a:rPr>
              <a:t>Th</a:t>
            </a:r>
            <a:r>
              <a:rPr lang="en-GB" sz="2000" dirty="0">
                <a:latin typeface="Arial"/>
                <a:cs typeface="Arial"/>
              </a:rPr>
              <a:t>e</a:t>
            </a:r>
            <a:r>
              <a:rPr lang="en-GB" sz="2000" spc="30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u</a:t>
            </a:r>
            <a:r>
              <a:rPr lang="en-GB" sz="2000" spc="5" dirty="0">
                <a:latin typeface="Arial"/>
                <a:cs typeface="Arial"/>
              </a:rPr>
              <a:t>n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30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f</a:t>
            </a:r>
            <a:r>
              <a:rPr lang="en-GB" sz="2000" spc="30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m</a:t>
            </a:r>
            <a:r>
              <a:rPr lang="en-GB" sz="2000" spc="-5" dirty="0">
                <a:latin typeface="Arial"/>
                <a:cs typeface="Arial"/>
              </a:rPr>
              <a:t>ea</a:t>
            </a:r>
            <a:r>
              <a:rPr lang="en-GB" sz="2000" dirty="0">
                <a:latin typeface="Arial"/>
                <a:cs typeface="Arial"/>
              </a:rPr>
              <a:t>s</a:t>
            </a:r>
            <a:r>
              <a:rPr lang="en-GB" sz="2000" spc="-5" dirty="0">
                <a:latin typeface="Arial"/>
                <a:cs typeface="Arial"/>
              </a:rPr>
              <a:t>u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m</a:t>
            </a:r>
            <a:r>
              <a:rPr lang="en-GB" sz="2000" spc="-5" dirty="0">
                <a:latin typeface="Arial"/>
                <a:cs typeface="Arial"/>
              </a:rPr>
              <a:t>en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32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f</a:t>
            </a:r>
            <a:r>
              <a:rPr lang="en-GB" sz="2000" spc="30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v</a:t>
            </a:r>
            <a:r>
              <a:rPr lang="en-GB" sz="2000" spc="-15" dirty="0">
                <a:latin typeface="Arial"/>
                <a:cs typeface="Arial"/>
              </a:rPr>
              <a:t>o</a:t>
            </a:r>
            <a:r>
              <a:rPr lang="en-GB" sz="2000" spc="-5" dirty="0">
                <a:latin typeface="Arial"/>
                <a:cs typeface="Arial"/>
              </a:rPr>
              <a:t>lu</a:t>
            </a:r>
            <a:r>
              <a:rPr lang="en-GB" sz="2000" dirty="0">
                <a:latin typeface="Arial"/>
                <a:cs typeface="Arial"/>
              </a:rPr>
              <a:t>me</a:t>
            </a:r>
            <a:r>
              <a:rPr lang="en-GB" sz="2000" spc="31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s</a:t>
            </a:r>
            <a:r>
              <a:rPr lang="en-GB" sz="2000" spc="31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-5" dirty="0">
                <a:latin typeface="Arial"/>
                <a:cs typeface="Arial"/>
              </a:rPr>
              <a:t>h</a:t>
            </a:r>
            <a:r>
              <a:rPr lang="en-GB" sz="2000" dirty="0">
                <a:latin typeface="Arial"/>
                <a:cs typeface="Arial"/>
              </a:rPr>
              <a:t>e</a:t>
            </a:r>
            <a:r>
              <a:rPr lang="en-GB" sz="2000" spc="32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c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mm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n</a:t>
            </a:r>
            <a:r>
              <a:rPr lang="en-GB" sz="2000" spc="30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u</a:t>
            </a:r>
            <a:r>
              <a:rPr lang="en-GB" sz="2000" spc="5" dirty="0">
                <a:latin typeface="Arial"/>
                <a:cs typeface="Arial"/>
              </a:rPr>
              <a:t>n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30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f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r s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ze </a:t>
            </a:r>
            <a:r>
              <a:rPr lang="en-GB" sz="2000" spc="-8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“</a:t>
            </a:r>
            <a:r>
              <a:rPr lang="en-GB" sz="2000" spc="-5" dirty="0">
                <a:latin typeface="Arial"/>
                <a:cs typeface="Arial"/>
              </a:rPr>
              <a:t>bi</a:t>
            </a:r>
            <a:r>
              <a:rPr lang="en-GB" sz="2000" dirty="0">
                <a:latin typeface="Arial"/>
                <a:cs typeface="Arial"/>
              </a:rPr>
              <a:t>ts”. </a:t>
            </a:r>
            <a:r>
              <a:rPr lang="en-GB" sz="2000" spc="-9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It </a:t>
            </a:r>
            <a:r>
              <a:rPr lang="en-GB" sz="2000" spc="-8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s </a:t>
            </a:r>
            <a:r>
              <a:rPr lang="en-GB" sz="2000" spc="-9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-5" dirty="0">
                <a:latin typeface="Arial"/>
                <a:cs typeface="Arial"/>
              </a:rPr>
              <a:t>h</a:t>
            </a:r>
            <a:r>
              <a:rPr lang="en-GB" sz="2000" dirty="0">
                <a:latin typeface="Arial"/>
                <a:cs typeface="Arial"/>
              </a:rPr>
              <a:t>e </a:t>
            </a:r>
            <a:r>
              <a:rPr lang="en-GB" sz="2000" spc="-9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ct</a:t>
            </a:r>
            <a:r>
              <a:rPr lang="en-GB" sz="2000" spc="-5" dirty="0">
                <a:latin typeface="Arial"/>
                <a:cs typeface="Arial"/>
              </a:rPr>
              <a:t>ua</a:t>
            </a:r>
            <a:r>
              <a:rPr lang="en-GB" sz="2000" dirty="0">
                <a:latin typeface="Arial"/>
                <a:cs typeface="Arial"/>
              </a:rPr>
              <a:t>l </a:t>
            </a:r>
            <a:r>
              <a:rPr lang="en-GB" sz="2000" spc="-8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s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spc="10" dirty="0">
                <a:latin typeface="Arial"/>
                <a:cs typeface="Arial"/>
              </a:rPr>
              <a:t>z</a:t>
            </a:r>
            <a:r>
              <a:rPr lang="en-GB" sz="2000" dirty="0">
                <a:latin typeface="Arial"/>
                <a:cs typeface="Arial"/>
              </a:rPr>
              <a:t>e </a:t>
            </a:r>
            <a:r>
              <a:rPr lang="en-GB" sz="2000" spc="-6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f </a:t>
            </a:r>
            <a:r>
              <a:rPr lang="en-GB" sz="2000" spc="-9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a </a:t>
            </a:r>
            <a:r>
              <a:rPr lang="en-GB" sz="2000" spc="-9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p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og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m </a:t>
            </a:r>
            <a:r>
              <a:rPr lang="en-GB" sz="2000" spc="-8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f </a:t>
            </a:r>
            <a:r>
              <a:rPr lang="en-GB" sz="2000" spc="-9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a </a:t>
            </a:r>
            <a:r>
              <a:rPr lang="en-GB" sz="2000" spc="-9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u</a:t>
            </a:r>
            <a:r>
              <a:rPr lang="en-GB" sz="2000" spc="-5" dirty="0">
                <a:latin typeface="Arial"/>
                <a:cs typeface="Arial"/>
              </a:rPr>
              <a:t>ni</a:t>
            </a:r>
            <a:r>
              <a:rPr lang="en-GB" sz="2000" dirty="0">
                <a:latin typeface="Arial"/>
                <a:cs typeface="Arial"/>
              </a:rPr>
              <a:t>f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rm </a:t>
            </a:r>
            <a:r>
              <a:rPr lang="en-GB" sz="2000" spc="-5" dirty="0">
                <a:latin typeface="Arial"/>
                <a:cs typeface="Arial"/>
              </a:rPr>
              <a:t>b</a:t>
            </a:r>
            <a:r>
              <a:rPr lang="en-GB" sz="2000" spc="5" dirty="0">
                <a:latin typeface="Arial"/>
                <a:cs typeface="Arial"/>
              </a:rPr>
              <a:t>i</a:t>
            </a:r>
            <a:r>
              <a:rPr lang="en-GB" sz="2000" spc="-5" dirty="0">
                <a:latin typeface="Arial"/>
                <a:cs typeface="Arial"/>
              </a:rPr>
              <a:t>na</a:t>
            </a:r>
            <a:r>
              <a:rPr lang="en-GB" sz="2000" dirty="0">
                <a:latin typeface="Arial"/>
                <a:cs typeface="Arial"/>
              </a:rPr>
              <a:t>ry </a:t>
            </a:r>
            <a:r>
              <a:rPr lang="en-GB" sz="2000" spc="-5" dirty="0">
                <a:latin typeface="Arial"/>
                <a:cs typeface="Arial"/>
              </a:rPr>
              <a:t>en</a:t>
            </a:r>
            <a:r>
              <a:rPr lang="en-GB" sz="2000" spc="10" dirty="0">
                <a:latin typeface="Arial"/>
                <a:cs typeface="Arial"/>
              </a:rPr>
              <a:t>c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spc="5" dirty="0">
                <a:latin typeface="Arial"/>
                <a:cs typeface="Arial"/>
              </a:rPr>
              <a:t>d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spc="5" dirty="0">
                <a:latin typeface="Arial"/>
                <a:cs typeface="Arial"/>
              </a:rPr>
              <a:t>n</a:t>
            </a:r>
            <a:r>
              <a:rPr lang="en-GB" sz="2000" dirty="0">
                <a:latin typeface="Arial"/>
                <a:cs typeface="Arial"/>
              </a:rPr>
              <a:t>g f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-15" dirty="0">
                <a:latin typeface="Arial"/>
                <a:cs typeface="Arial"/>
              </a:rPr>
              <a:t>h</a:t>
            </a:r>
            <a:r>
              <a:rPr lang="en-GB" sz="2000" dirty="0">
                <a:latin typeface="Arial"/>
                <a:cs typeface="Arial"/>
              </a:rPr>
              <a:t>e v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c</a:t>
            </a:r>
            <a:r>
              <a:rPr lang="en-GB" sz="2000" spc="-5" dirty="0">
                <a:latin typeface="Arial"/>
                <a:cs typeface="Arial"/>
              </a:rPr>
              <a:t>ab</a:t>
            </a:r>
            <a:r>
              <a:rPr lang="en-GB" sz="2000" spc="5" dirty="0">
                <a:latin typeface="Arial"/>
                <a:cs typeface="Arial"/>
              </a:rPr>
              <a:t>ula</a:t>
            </a:r>
            <a:r>
              <a:rPr lang="en-GB" sz="2000" dirty="0">
                <a:latin typeface="Arial"/>
                <a:cs typeface="Arial"/>
              </a:rPr>
              <a:t>ry 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s </a:t>
            </a:r>
            <a:r>
              <a:rPr lang="en-GB" sz="2000" spc="-5" dirty="0">
                <a:latin typeface="Arial"/>
                <a:cs typeface="Arial"/>
              </a:rPr>
              <a:t>u</a:t>
            </a:r>
            <a:r>
              <a:rPr lang="en-GB" sz="2000" dirty="0">
                <a:latin typeface="Arial"/>
                <a:cs typeface="Arial"/>
              </a:rPr>
              <a:t>s</a:t>
            </a:r>
            <a:r>
              <a:rPr lang="en-GB" sz="2000" spc="-5" dirty="0">
                <a:latin typeface="Arial"/>
                <a:cs typeface="Arial"/>
              </a:rPr>
              <a:t>ed</a:t>
            </a:r>
            <a:r>
              <a:rPr lang="en-GB" sz="2000" dirty="0">
                <a:latin typeface="Arial"/>
                <a:cs typeface="Arial"/>
              </a:rPr>
              <a:t>.</a:t>
            </a:r>
          </a:p>
          <a:p>
            <a:pPr>
              <a:spcBef>
                <a:spcPts val="44"/>
              </a:spcBef>
            </a:pPr>
            <a:endParaRPr lang="en-GB" sz="2000" dirty="0">
              <a:latin typeface="Times New Roman"/>
              <a:cs typeface="Times New Roman"/>
            </a:endParaRPr>
          </a:p>
          <a:p>
            <a:pPr marL="12700"/>
            <a:r>
              <a:rPr lang="en-GB" sz="2000" spc="-5" dirty="0">
                <a:latin typeface="Arial"/>
                <a:cs typeface="Arial"/>
              </a:rPr>
              <a:t>P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og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m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Le</a:t>
            </a:r>
            <a:r>
              <a:rPr lang="en-GB" sz="2000" dirty="0">
                <a:latin typeface="Arial"/>
                <a:cs typeface="Arial"/>
              </a:rPr>
              <a:t>v</a:t>
            </a:r>
            <a:r>
              <a:rPr lang="en-GB" sz="2000" spc="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l</a:t>
            </a:r>
          </a:p>
          <a:p>
            <a:pPr marL="697865">
              <a:spcBef>
                <a:spcPts val="1200"/>
              </a:spcBef>
            </a:pPr>
            <a:r>
              <a:rPr lang="en-GB" sz="2000" dirty="0">
                <a:latin typeface="Arial"/>
                <a:cs typeface="Arial"/>
              </a:rPr>
              <a:t>L =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V</a:t>
            </a:r>
            <a:r>
              <a:rPr lang="en-GB" sz="2000" dirty="0">
                <a:latin typeface="Arial"/>
                <a:cs typeface="Arial"/>
              </a:rPr>
              <a:t>*</a:t>
            </a:r>
            <a:r>
              <a:rPr lang="en-GB" sz="2000" spc="-2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/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V</a:t>
            </a:r>
          </a:p>
          <a:p>
            <a:pPr marL="88265" marR="5080">
              <a:spcBef>
                <a:spcPts val="1095"/>
              </a:spcBef>
            </a:pPr>
            <a:r>
              <a:rPr lang="en-GB" sz="2000" spc="-5" dirty="0">
                <a:latin typeface="Arial"/>
                <a:cs typeface="Arial"/>
              </a:rPr>
              <a:t>Th</a:t>
            </a:r>
            <a:r>
              <a:rPr lang="en-GB" sz="2000" dirty="0">
                <a:latin typeface="Arial"/>
                <a:cs typeface="Arial"/>
              </a:rPr>
              <a:t>e </a:t>
            </a:r>
            <a:r>
              <a:rPr lang="en-GB" sz="2000" spc="5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v</a:t>
            </a:r>
            <a:r>
              <a:rPr lang="en-GB" sz="2000" spc="5" dirty="0">
                <a:latin typeface="Arial"/>
                <a:cs typeface="Arial"/>
              </a:rPr>
              <a:t>a</a:t>
            </a:r>
            <a:r>
              <a:rPr lang="en-GB" sz="2000" spc="-5" dirty="0">
                <a:latin typeface="Arial"/>
                <a:cs typeface="Arial"/>
              </a:rPr>
              <a:t>l</a:t>
            </a:r>
            <a:r>
              <a:rPr lang="en-GB" sz="2000" spc="5" dirty="0">
                <a:latin typeface="Arial"/>
                <a:cs typeface="Arial"/>
              </a:rPr>
              <a:t>u</a:t>
            </a:r>
            <a:r>
              <a:rPr lang="en-GB" sz="2000" dirty="0">
                <a:latin typeface="Arial"/>
                <a:cs typeface="Arial"/>
              </a:rPr>
              <a:t>e </a:t>
            </a:r>
            <a:r>
              <a:rPr lang="en-GB" sz="2000" spc="5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f </a:t>
            </a:r>
            <a:r>
              <a:rPr lang="en-GB" sz="2000" spc="5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L </a:t>
            </a:r>
            <a:r>
              <a:rPr lang="en-GB" sz="2000" spc="4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ange</a:t>
            </a:r>
            <a:r>
              <a:rPr lang="en-GB" sz="2000" dirty="0">
                <a:latin typeface="Arial"/>
                <a:cs typeface="Arial"/>
              </a:rPr>
              <a:t>s </a:t>
            </a:r>
            <a:r>
              <a:rPr lang="en-GB" sz="2000" spc="4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be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-5" dirty="0">
                <a:latin typeface="Arial"/>
                <a:cs typeface="Arial"/>
              </a:rPr>
              <a:t>w</a:t>
            </a:r>
            <a:r>
              <a:rPr lang="en-GB" sz="2000" spc="5" dirty="0">
                <a:latin typeface="Arial"/>
                <a:cs typeface="Arial"/>
              </a:rPr>
              <a:t>ee</a:t>
            </a:r>
            <a:r>
              <a:rPr lang="en-GB" sz="2000" dirty="0">
                <a:latin typeface="Arial"/>
                <a:cs typeface="Arial"/>
              </a:rPr>
              <a:t>n </a:t>
            </a:r>
            <a:r>
              <a:rPr lang="en-GB" sz="2000" spc="4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z</a:t>
            </a:r>
            <a:r>
              <a:rPr lang="en-GB" sz="2000" spc="-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ro </a:t>
            </a:r>
            <a:r>
              <a:rPr lang="en-GB" sz="2000" spc="4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a</a:t>
            </a:r>
            <a:r>
              <a:rPr lang="en-GB" sz="2000" spc="5" dirty="0">
                <a:latin typeface="Arial"/>
                <a:cs typeface="Arial"/>
              </a:rPr>
              <a:t>n</a:t>
            </a:r>
            <a:r>
              <a:rPr lang="en-GB" sz="2000" dirty="0">
                <a:latin typeface="Arial"/>
                <a:cs typeface="Arial"/>
              </a:rPr>
              <a:t>d </a:t>
            </a:r>
            <a:r>
              <a:rPr lang="en-GB" sz="2000" spc="4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one</a:t>
            </a:r>
            <a:r>
              <a:rPr lang="en-GB" sz="2000" dirty="0">
                <a:latin typeface="Arial"/>
                <a:cs typeface="Arial"/>
              </a:rPr>
              <a:t>, </a:t>
            </a:r>
            <a:r>
              <a:rPr lang="en-GB" sz="2000" spc="50" dirty="0">
                <a:latin typeface="Arial"/>
                <a:cs typeface="Arial"/>
              </a:rPr>
              <a:t> </a:t>
            </a:r>
            <a:r>
              <a:rPr lang="en-GB" sz="2000" spc="5" dirty="0">
                <a:latin typeface="Arial"/>
                <a:cs typeface="Arial"/>
              </a:rPr>
              <a:t>w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th </a:t>
            </a:r>
            <a:r>
              <a:rPr lang="en-GB" sz="2000" spc="4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L</a:t>
            </a:r>
            <a:r>
              <a:rPr lang="en-GB" sz="2000" dirty="0">
                <a:latin typeface="Arial"/>
                <a:cs typeface="Arial"/>
              </a:rPr>
              <a:t>=1 r</a:t>
            </a:r>
            <a:r>
              <a:rPr lang="en-GB" sz="2000" spc="-5" dirty="0">
                <a:latin typeface="Arial"/>
                <a:cs typeface="Arial"/>
              </a:rPr>
              <a:t>ep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s</a:t>
            </a:r>
            <a:r>
              <a:rPr lang="en-GB" sz="2000" spc="5" dirty="0">
                <a:latin typeface="Arial"/>
                <a:cs typeface="Arial"/>
              </a:rPr>
              <a:t>e</a:t>
            </a:r>
            <a:r>
              <a:rPr lang="en-GB" sz="2000" spc="-5" dirty="0">
                <a:latin typeface="Arial"/>
                <a:cs typeface="Arial"/>
              </a:rPr>
              <a:t>n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spc="5" dirty="0">
                <a:latin typeface="Arial"/>
                <a:cs typeface="Arial"/>
              </a:rPr>
              <a:t>n</a:t>
            </a:r>
            <a:r>
              <a:rPr lang="en-GB" sz="2000" dirty="0">
                <a:latin typeface="Arial"/>
                <a:cs typeface="Arial"/>
              </a:rPr>
              <a:t>g</a:t>
            </a:r>
            <a:r>
              <a:rPr lang="en-GB" sz="2000" spc="27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a</a:t>
            </a:r>
            <a:r>
              <a:rPr lang="en-GB" sz="2000" spc="27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p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og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m</a:t>
            </a:r>
            <a:r>
              <a:rPr lang="en-GB" sz="2000" spc="28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w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spc="-10" dirty="0">
                <a:latin typeface="Arial"/>
                <a:cs typeface="Arial"/>
              </a:rPr>
              <a:t>t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-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n</a:t>
            </a:r>
            <a:r>
              <a:rPr lang="en-GB" sz="2000" spc="26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28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-5" dirty="0">
                <a:latin typeface="Arial"/>
                <a:cs typeface="Arial"/>
              </a:rPr>
              <a:t>h</a:t>
            </a:r>
            <a:r>
              <a:rPr lang="en-GB" sz="2000" dirty="0">
                <a:latin typeface="Arial"/>
                <a:cs typeface="Arial"/>
              </a:rPr>
              <a:t>e</a:t>
            </a:r>
            <a:r>
              <a:rPr lang="en-GB" sz="2000" spc="29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hig</a:t>
            </a:r>
            <a:r>
              <a:rPr lang="en-GB" sz="2000" spc="5" dirty="0">
                <a:latin typeface="Arial"/>
                <a:cs typeface="Arial"/>
              </a:rPr>
              <a:t>h</a:t>
            </a:r>
            <a:r>
              <a:rPr lang="en-GB" sz="2000" spc="-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st</a:t>
            </a:r>
            <a:r>
              <a:rPr lang="en-GB" sz="2000" spc="295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po</a:t>
            </a:r>
            <a:r>
              <a:rPr lang="en-GB" sz="2000" dirty="0">
                <a:latin typeface="Arial"/>
                <a:cs typeface="Arial"/>
              </a:rPr>
              <a:t>ss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spc="5" dirty="0">
                <a:latin typeface="Arial"/>
                <a:cs typeface="Arial"/>
              </a:rPr>
              <a:t>bl</a:t>
            </a:r>
            <a:r>
              <a:rPr lang="en-GB" sz="2000" dirty="0">
                <a:latin typeface="Arial"/>
                <a:cs typeface="Arial"/>
              </a:rPr>
              <a:t>e</a:t>
            </a:r>
            <a:r>
              <a:rPr lang="en-GB" sz="2000" spc="29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le</a:t>
            </a:r>
            <a:r>
              <a:rPr lang="en-GB" sz="2000" dirty="0">
                <a:latin typeface="Arial"/>
                <a:cs typeface="Arial"/>
              </a:rPr>
              <a:t>v</a:t>
            </a:r>
            <a:r>
              <a:rPr lang="en-GB" sz="2000" spc="20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l (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.</a:t>
            </a:r>
            <a:r>
              <a:rPr lang="en-GB" sz="2000" spc="-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.,</a:t>
            </a:r>
            <a:r>
              <a:rPr lang="en-GB" sz="2000" spc="-5" dirty="0">
                <a:latin typeface="Arial"/>
                <a:cs typeface="Arial"/>
              </a:rPr>
              <a:t> wi</a:t>
            </a:r>
            <a:r>
              <a:rPr lang="en-GB" sz="2000" dirty="0">
                <a:latin typeface="Arial"/>
                <a:cs typeface="Arial"/>
              </a:rPr>
              <a:t>th </a:t>
            </a:r>
            <a:r>
              <a:rPr lang="en-GB" sz="2000" spc="-10" dirty="0">
                <a:latin typeface="Arial"/>
                <a:cs typeface="Arial"/>
              </a:rPr>
              <a:t>m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spc="5" dirty="0">
                <a:latin typeface="Arial"/>
                <a:cs typeface="Arial"/>
              </a:rPr>
              <a:t>n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m</a:t>
            </a:r>
            <a:r>
              <a:rPr lang="en-GB" sz="2000" spc="-5" dirty="0">
                <a:latin typeface="Arial"/>
                <a:cs typeface="Arial"/>
              </a:rPr>
              <a:t>u</a:t>
            </a:r>
            <a:r>
              <a:rPr lang="en-GB" sz="2000" dirty="0">
                <a:latin typeface="Arial"/>
                <a:cs typeface="Arial"/>
              </a:rPr>
              <a:t>m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s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spc="10" dirty="0">
                <a:latin typeface="Arial"/>
                <a:cs typeface="Arial"/>
              </a:rPr>
              <a:t>z</a:t>
            </a:r>
            <a:r>
              <a:rPr lang="en-GB" sz="2000" spc="-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393205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F423C-504D-7448-B1D3-90368DEC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AB039-587A-3444-8CBC-D06F6882F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2200" spc="-5">
                <a:latin typeface="Arial"/>
                <a:cs typeface="Arial"/>
              </a:rPr>
              <a:t>P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-5">
                <a:latin typeface="Arial"/>
                <a:cs typeface="Arial"/>
              </a:rPr>
              <a:t>og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-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m</a:t>
            </a:r>
            <a:r>
              <a:rPr lang="en-GB" sz="2200" spc="5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D</a:t>
            </a:r>
            <a:r>
              <a:rPr lang="en-GB" sz="2200" spc="5">
                <a:latin typeface="Arial"/>
                <a:cs typeface="Arial"/>
              </a:rPr>
              <a:t>i</a:t>
            </a:r>
            <a:r>
              <a:rPr lang="en-GB" sz="2200" spc="-10">
                <a:latin typeface="Arial"/>
                <a:cs typeface="Arial"/>
              </a:rPr>
              <a:t>f</a:t>
            </a:r>
            <a:r>
              <a:rPr lang="en-GB" sz="2200">
                <a:latin typeface="Arial"/>
                <a:cs typeface="Arial"/>
              </a:rPr>
              <a:t>f</a:t>
            </a:r>
            <a:r>
              <a:rPr lang="en-GB" sz="2200" spc="-5">
                <a:latin typeface="Arial"/>
                <a:cs typeface="Arial"/>
              </a:rPr>
              <a:t>i</a:t>
            </a:r>
            <a:r>
              <a:rPr lang="en-GB" sz="2200">
                <a:latin typeface="Arial"/>
                <a:cs typeface="Arial"/>
              </a:rPr>
              <a:t>c</a:t>
            </a:r>
            <a:r>
              <a:rPr lang="en-GB" sz="2200" spc="-5">
                <a:latin typeface="Arial"/>
                <a:cs typeface="Arial"/>
              </a:rPr>
              <a:t>ul</a:t>
            </a:r>
            <a:r>
              <a:rPr lang="en-GB" sz="2200">
                <a:latin typeface="Arial"/>
                <a:cs typeface="Arial"/>
              </a:rPr>
              <a:t>ty</a:t>
            </a:r>
          </a:p>
          <a:p>
            <a:pPr marL="518160" indent="0">
              <a:spcBef>
                <a:spcPts val="1185"/>
              </a:spcBef>
              <a:buNone/>
            </a:pPr>
            <a:r>
              <a:rPr lang="en-GB" sz="2200">
                <a:latin typeface="Arial"/>
                <a:cs typeface="Arial"/>
              </a:rPr>
              <a:t>D =</a:t>
            </a:r>
            <a:r>
              <a:rPr lang="en-GB" sz="2200" spc="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1</a:t>
            </a:r>
            <a:r>
              <a:rPr lang="en-GB" sz="2200" spc="-10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/</a:t>
            </a:r>
            <a:r>
              <a:rPr lang="en-GB" sz="2200" spc="-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L</a:t>
            </a:r>
          </a:p>
          <a:p>
            <a:pPr marL="0" marR="5080" indent="0">
              <a:spcBef>
                <a:spcPts val="1320"/>
              </a:spcBef>
              <a:buNone/>
            </a:pPr>
            <a:r>
              <a:rPr lang="en-GB" sz="2200" spc="-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s</a:t>
            </a:r>
            <a:r>
              <a:rPr lang="en-GB" sz="2200" spc="110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t</a:t>
            </a:r>
            <a:r>
              <a:rPr lang="en-GB" sz="2200" spc="-5">
                <a:latin typeface="Arial"/>
                <a:cs typeface="Arial"/>
              </a:rPr>
              <a:t>h</a:t>
            </a:r>
            <a:r>
              <a:rPr lang="en-GB" sz="2200">
                <a:latin typeface="Arial"/>
                <a:cs typeface="Arial"/>
              </a:rPr>
              <a:t>e</a:t>
            </a:r>
            <a:r>
              <a:rPr lang="en-GB" sz="2200" spc="110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v</a:t>
            </a:r>
            <a:r>
              <a:rPr lang="en-GB" sz="2200" spc="-5">
                <a:latin typeface="Arial"/>
                <a:cs typeface="Arial"/>
              </a:rPr>
              <a:t>ol</a:t>
            </a:r>
            <a:r>
              <a:rPr lang="en-GB" sz="2200" spc="5">
                <a:latin typeface="Arial"/>
                <a:cs typeface="Arial"/>
              </a:rPr>
              <a:t>u</a:t>
            </a:r>
            <a:r>
              <a:rPr lang="en-GB" sz="2200">
                <a:latin typeface="Arial"/>
                <a:cs typeface="Arial"/>
              </a:rPr>
              <a:t>me</a:t>
            </a:r>
            <a:r>
              <a:rPr lang="en-GB" sz="2200" spc="110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o</a:t>
            </a:r>
            <a:r>
              <a:rPr lang="en-GB" sz="2200">
                <a:latin typeface="Arial"/>
                <a:cs typeface="Arial"/>
              </a:rPr>
              <a:t>f</a:t>
            </a:r>
            <a:r>
              <a:rPr lang="en-GB" sz="2200" spc="114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n</a:t>
            </a:r>
            <a:r>
              <a:rPr lang="en-GB" sz="2200" spc="120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i</a:t>
            </a:r>
            <a:r>
              <a:rPr lang="en-GB" sz="2200">
                <a:latin typeface="Arial"/>
                <a:cs typeface="Arial"/>
              </a:rPr>
              <a:t>m</a:t>
            </a:r>
            <a:r>
              <a:rPr lang="en-GB" sz="2200" spc="-5">
                <a:latin typeface="Arial"/>
                <a:cs typeface="Arial"/>
              </a:rPr>
              <a:t>ple</a:t>
            </a:r>
            <a:r>
              <a:rPr lang="en-GB" sz="2200">
                <a:latin typeface="Arial"/>
                <a:cs typeface="Arial"/>
              </a:rPr>
              <a:t>m</a:t>
            </a:r>
            <a:r>
              <a:rPr lang="en-GB" sz="2200" spc="5">
                <a:latin typeface="Arial"/>
                <a:cs typeface="Arial"/>
              </a:rPr>
              <a:t>e</a:t>
            </a:r>
            <a:r>
              <a:rPr lang="en-GB" sz="2200" spc="-5">
                <a:latin typeface="Arial"/>
                <a:cs typeface="Arial"/>
              </a:rPr>
              <a:t>n</a:t>
            </a:r>
            <a:r>
              <a:rPr lang="en-GB" sz="2200">
                <a:latin typeface="Arial"/>
                <a:cs typeface="Arial"/>
              </a:rPr>
              <a:t>t</a:t>
            </a:r>
            <a:r>
              <a:rPr lang="en-GB" sz="2200" spc="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t</a:t>
            </a:r>
            <a:r>
              <a:rPr lang="en-GB" sz="2200" spc="-5">
                <a:latin typeface="Arial"/>
                <a:cs typeface="Arial"/>
              </a:rPr>
              <a:t>io</a:t>
            </a:r>
            <a:r>
              <a:rPr lang="en-GB" sz="2200">
                <a:latin typeface="Arial"/>
                <a:cs typeface="Arial"/>
              </a:rPr>
              <a:t>n</a:t>
            </a:r>
            <a:r>
              <a:rPr lang="en-GB" sz="2200" spc="120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o</a:t>
            </a:r>
            <a:r>
              <a:rPr lang="en-GB" sz="2200">
                <a:latin typeface="Arial"/>
                <a:cs typeface="Arial"/>
              </a:rPr>
              <a:t>f</a:t>
            </a:r>
            <a:r>
              <a:rPr lang="en-GB" sz="2200" spc="12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a</a:t>
            </a:r>
            <a:r>
              <a:rPr lang="en-GB" sz="2200" spc="120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p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-5">
                <a:latin typeface="Arial"/>
                <a:cs typeface="Arial"/>
              </a:rPr>
              <a:t>og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-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m</a:t>
            </a:r>
            <a:r>
              <a:rPr lang="en-GB" sz="2200" spc="125">
                <a:latin typeface="Arial"/>
                <a:cs typeface="Arial"/>
              </a:rPr>
              <a:t> </a:t>
            </a:r>
            <a:r>
              <a:rPr lang="en-GB" sz="2200" spc="5">
                <a:latin typeface="Arial"/>
                <a:cs typeface="Arial"/>
              </a:rPr>
              <a:t>i</a:t>
            </a:r>
            <a:r>
              <a:rPr lang="en-GB" sz="2200" spc="-5">
                <a:latin typeface="Arial"/>
                <a:cs typeface="Arial"/>
              </a:rPr>
              <a:t>n</a:t>
            </a:r>
            <a:r>
              <a:rPr lang="en-GB" sz="2200">
                <a:latin typeface="Arial"/>
                <a:cs typeface="Arial"/>
              </a:rPr>
              <a:t>cr</a:t>
            </a:r>
            <a:r>
              <a:rPr lang="en-GB" sz="2200" spc="-5">
                <a:latin typeface="Arial"/>
                <a:cs typeface="Arial"/>
              </a:rPr>
              <a:t>ea</a:t>
            </a:r>
            <a:r>
              <a:rPr lang="en-GB" sz="2200">
                <a:latin typeface="Arial"/>
                <a:cs typeface="Arial"/>
              </a:rPr>
              <a:t>s</a:t>
            </a:r>
            <a:r>
              <a:rPr lang="en-GB" sz="2200" spc="-5">
                <a:latin typeface="Arial"/>
                <a:cs typeface="Arial"/>
              </a:rPr>
              <a:t>e</a:t>
            </a:r>
            <a:r>
              <a:rPr lang="en-GB" sz="2200">
                <a:latin typeface="Arial"/>
                <a:cs typeface="Arial"/>
              </a:rPr>
              <a:t>s, t</a:t>
            </a:r>
            <a:r>
              <a:rPr lang="en-GB" sz="2200" spc="-5">
                <a:latin typeface="Arial"/>
                <a:cs typeface="Arial"/>
              </a:rPr>
              <a:t>h</a:t>
            </a:r>
            <a:r>
              <a:rPr lang="en-GB" sz="2200">
                <a:latin typeface="Arial"/>
                <a:cs typeface="Arial"/>
              </a:rPr>
              <a:t>e </a:t>
            </a:r>
            <a:r>
              <a:rPr lang="en-GB" sz="2200" spc="75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p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-5">
                <a:latin typeface="Arial"/>
                <a:cs typeface="Arial"/>
              </a:rPr>
              <a:t>og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m </a:t>
            </a:r>
            <a:r>
              <a:rPr lang="en-GB" sz="2200" spc="85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le</a:t>
            </a:r>
            <a:r>
              <a:rPr lang="en-GB" sz="2200">
                <a:latin typeface="Arial"/>
                <a:cs typeface="Arial"/>
              </a:rPr>
              <a:t>v</a:t>
            </a:r>
            <a:r>
              <a:rPr lang="en-GB" sz="2200" spc="5">
                <a:latin typeface="Arial"/>
                <a:cs typeface="Arial"/>
              </a:rPr>
              <a:t>e</a:t>
            </a:r>
            <a:r>
              <a:rPr lang="en-GB" sz="2200">
                <a:latin typeface="Arial"/>
                <a:cs typeface="Arial"/>
              </a:rPr>
              <a:t>l </a:t>
            </a:r>
            <a:r>
              <a:rPr lang="en-GB" sz="2200" spc="75">
                <a:latin typeface="Arial"/>
                <a:cs typeface="Arial"/>
              </a:rPr>
              <a:t> </a:t>
            </a:r>
            <a:r>
              <a:rPr lang="en-GB" sz="2200" spc="5">
                <a:latin typeface="Arial"/>
                <a:cs typeface="Arial"/>
              </a:rPr>
              <a:t>d</a:t>
            </a:r>
            <a:r>
              <a:rPr lang="en-GB" sz="2200" spc="-5">
                <a:latin typeface="Arial"/>
                <a:cs typeface="Arial"/>
              </a:rPr>
              <a:t>e</a:t>
            </a:r>
            <a:r>
              <a:rPr lang="en-GB" sz="2200">
                <a:latin typeface="Arial"/>
                <a:cs typeface="Arial"/>
              </a:rPr>
              <a:t>cr</a:t>
            </a:r>
            <a:r>
              <a:rPr lang="en-GB" sz="2200" spc="-5">
                <a:latin typeface="Arial"/>
                <a:cs typeface="Arial"/>
              </a:rPr>
              <a:t>ea</a:t>
            </a:r>
            <a:r>
              <a:rPr lang="en-GB" sz="2200">
                <a:latin typeface="Arial"/>
                <a:cs typeface="Arial"/>
              </a:rPr>
              <a:t>s</a:t>
            </a:r>
            <a:r>
              <a:rPr lang="en-GB" sz="2200" spc="-5">
                <a:latin typeface="Arial"/>
                <a:cs typeface="Arial"/>
              </a:rPr>
              <a:t>e</a:t>
            </a:r>
            <a:r>
              <a:rPr lang="en-GB" sz="2200">
                <a:latin typeface="Arial"/>
                <a:cs typeface="Arial"/>
              </a:rPr>
              <a:t>s </a:t>
            </a:r>
            <a:r>
              <a:rPr lang="en-GB" sz="2200" spc="80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an</a:t>
            </a:r>
            <a:r>
              <a:rPr lang="en-GB" sz="2200">
                <a:latin typeface="Arial"/>
                <a:cs typeface="Arial"/>
              </a:rPr>
              <a:t>d </a:t>
            </a:r>
            <a:r>
              <a:rPr lang="en-GB" sz="2200" spc="6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t</a:t>
            </a:r>
            <a:r>
              <a:rPr lang="en-GB" sz="2200" spc="-5">
                <a:latin typeface="Arial"/>
                <a:cs typeface="Arial"/>
              </a:rPr>
              <a:t>h</a:t>
            </a:r>
            <a:r>
              <a:rPr lang="en-GB" sz="2200">
                <a:latin typeface="Arial"/>
                <a:cs typeface="Arial"/>
              </a:rPr>
              <a:t>e </a:t>
            </a:r>
            <a:r>
              <a:rPr lang="en-GB" sz="2200" spc="65">
                <a:latin typeface="Arial"/>
                <a:cs typeface="Arial"/>
              </a:rPr>
              <a:t> </a:t>
            </a:r>
            <a:r>
              <a:rPr lang="en-GB" sz="2200" spc="5">
                <a:latin typeface="Arial"/>
                <a:cs typeface="Arial"/>
              </a:rPr>
              <a:t>di</a:t>
            </a:r>
            <a:r>
              <a:rPr lang="en-GB" sz="2200" spc="-10">
                <a:latin typeface="Arial"/>
                <a:cs typeface="Arial"/>
              </a:rPr>
              <a:t>f</a:t>
            </a:r>
            <a:r>
              <a:rPr lang="en-GB" sz="2200">
                <a:latin typeface="Arial"/>
                <a:cs typeface="Arial"/>
              </a:rPr>
              <a:t>f</a:t>
            </a:r>
            <a:r>
              <a:rPr lang="en-GB" sz="2200" spc="-5">
                <a:latin typeface="Arial"/>
                <a:cs typeface="Arial"/>
              </a:rPr>
              <a:t>i</a:t>
            </a:r>
            <a:r>
              <a:rPr lang="en-GB" sz="2200">
                <a:latin typeface="Arial"/>
                <a:cs typeface="Arial"/>
              </a:rPr>
              <a:t>c</a:t>
            </a:r>
            <a:r>
              <a:rPr lang="en-GB" sz="2200" spc="-5">
                <a:latin typeface="Arial"/>
                <a:cs typeface="Arial"/>
              </a:rPr>
              <a:t>ul</a:t>
            </a:r>
            <a:r>
              <a:rPr lang="en-GB" sz="2200">
                <a:latin typeface="Arial"/>
                <a:cs typeface="Arial"/>
              </a:rPr>
              <a:t>ty </a:t>
            </a:r>
            <a:r>
              <a:rPr lang="en-GB" sz="2200" spc="65">
                <a:latin typeface="Arial"/>
                <a:cs typeface="Arial"/>
              </a:rPr>
              <a:t> </a:t>
            </a:r>
            <a:r>
              <a:rPr lang="en-GB" sz="2200" spc="5">
                <a:latin typeface="Arial"/>
                <a:cs typeface="Arial"/>
              </a:rPr>
              <a:t>i</a:t>
            </a:r>
            <a:r>
              <a:rPr lang="en-GB" sz="2200" spc="-5">
                <a:latin typeface="Arial"/>
                <a:cs typeface="Arial"/>
              </a:rPr>
              <a:t>n</a:t>
            </a:r>
            <a:r>
              <a:rPr lang="en-GB" sz="2200">
                <a:latin typeface="Arial"/>
                <a:cs typeface="Arial"/>
              </a:rPr>
              <a:t>cr</a:t>
            </a:r>
            <a:r>
              <a:rPr lang="en-GB" sz="2200" spc="-5">
                <a:latin typeface="Arial"/>
                <a:cs typeface="Arial"/>
              </a:rPr>
              <a:t>ea</a:t>
            </a:r>
            <a:r>
              <a:rPr lang="en-GB" sz="2200">
                <a:latin typeface="Arial"/>
                <a:cs typeface="Arial"/>
              </a:rPr>
              <a:t>s</a:t>
            </a:r>
            <a:r>
              <a:rPr lang="en-GB" sz="2200" spc="-5">
                <a:latin typeface="Arial"/>
                <a:cs typeface="Arial"/>
              </a:rPr>
              <a:t>e</a:t>
            </a:r>
            <a:r>
              <a:rPr lang="en-GB" sz="2200">
                <a:latin typeface="Arial"/>
                <a:cs typeface="Arial"/>
              </a:rPr>
              <a:t>s. </a:t>
            </a:r>
            <a:r>
              <a:rPr lang="en-GB" sz="2200" spc="-5">
                <a:latin typeface="Arial"/>
                <a:cs typeface="Arial"/>
              </a:rPr>
              <a:t>Thu</a:t>
            </a:r>
            <a:r>
              <a:rPr lang="en-GB" sz="2200">
                <a:latin typeface="Arial"/>
                <a:cs typeface="Arial"/>
              </a:rPr>
              <a:t>s, </a:t>
            </a:r>
            <a:r>
              <a:rPr lang="en-GB" sz="2200" spc="-130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p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-5">
                <a:latin typeface="Arial"/>
                <a:cs typeface="Arial"/>
              </a:rPr>
              <a:t>og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-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mm</a:t>
            </a:r>
            <a:r>
              <a:rPr lang="en-GB" sz="2200" spc="-5">
                <a:latin typeface="Arial"/>
                <a:cs typeface="Arial"/>
              </a:rPr>
              <a:t>in</a:t>
            </a:r>
            <a:r>
              <a:rPr lang="en-GB" sz="2200">
                <a:latin typeface="Arial"/>
                <a:cs typeface="Arial"/>
              </a:rPr>
              <a:t>g </a:t>
            </a:r>
            <a:r>
              <a:rPr lang="en-GB" sz="2200" spc="-140">
                <a:latin typeface="Arial"/>
                <a:cs typeface="Arial"/>
              </a:rPr>
              <a:t> </a:t>
            </a:r>
            <a:r>
              <a:rPr lang="en-GB" sz="2200" spc="5">
                <a:latin typeface="Arial"/>
                <a:cs typeface="Arial"/>
              </a:rPr>
              <a:t>p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-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ct</a:t>
            </a:r>
            <a:r>
              <a:rPr lang="en-GB" sz="2200" spc="-5">
                <a:latin typeface="Arial"/>
                <a:cs typeface="Arial"/>
              </a:rPr>
              <a:t>i</a:t>
            </a:r>
            <a:r>
              <a:rPr lang="en-GB" sz="2200">
                <a:latin typeface="Arial"/>
                <a:cs typeface="Arial"/>
              </a:rPr>
              <a:t>c</a:t>
            </a:r>
            <a:r>
              <a:rPr lang="en-GB" sz="2200" spc="-5">
                <a:latin typeface="Arial"/>
                <a:cs typeface="Arial"/>
              </a:rPr>
              <a:t>e</a:t>
            </a:r>
            <a:r>
              <a:rPr lang="en-GB" sz="2200">
                <a:latin typeface="Arial"/>
                <a:cs typeface="Arial"/>
              </a:rPr>
              <a:t>s </a:t>
            </a:r>
            <a:r>
              <a:rPr lang="en-GB" sz="2200" spc="-12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s</a:t>
            </a:r>
            <a:r>
              <a:rPr lang="en-GB" sz="2200" spc="-5">
                <a:latin typeface="Arial"/>
                <a:cs typeface="Arial"/>
              </a:rPr>
              <a:t>u</a:t>
            </a:r>
            <a:r>
              <a:rPr lang="en-GB" sz="2200">
                <a:latin typeface="Arial"/>
                <a:cs typeface="Arial"/>
              </a:rPr>
              <a:t>ch </a:t>
            </a:r>
            <a:r>
              <a:rPr lang="en-GB" sz="2200" spc="-125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s </a:t>
            </a:r>
            <a:r>
              <a:rPr lang="en-GB" sz="2200" spc="-12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-5">
                <a:latin typeface="Arial"/>
                <a:cs typeface="Arial"/>
              </a:rPr>
              <a:t>e</a:t>
            </a:r>
            <a:r>
              <a:rPr lang="en-GB" sz="2200" spc="-15">
                <a:latin typeface="Arial"/>
                <a:cs typeface="Arial"/>
              </a:rPr>
              <a:t>d</a:t>
            </a:r>
            <a:r>
              <a:rPr lang="en-GB" sz="2200" spc="-5">
                <a:latin typeface="Arial"/>
                <a:cs typeface="Arial"/>
              </a:rPr>
              <a:t>un</a:t>
            </a:r>
            <a:r>
              <a:rPr lang="en-GB" sz="2200" spc="5">
                <a:latin typeface="Arial"/>
                <a:cs typeface="Arial"/>
              </a:rPr>
              <a:t>d</a:t>
            </a:r>
            <a:r>
              <a:rPr lang="en-GB" sz="2200" spc="-5">
                <a:latin typeface="Arial"/>
                <a:cs typeface="Arial"/>
              </a:rPr>
              <a:t>an</a:t>
            </a:r>
            <a:r>
              <a:rPr lang="en-GB" sz="2200">
                <a:latin typeface="Arial"/>
                <a:cs typeface="Arial"/>
              </a:rPr>
              <a:t>t </a:t>
            </a:r>
            <a:r>
              <a:rPr lang="en-GB" sz="2200" spc="-120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u</a:t>
            </a:r>
            <a:r>
              <a:rPr lang="en-GB" sz="2200">
                <a:latin typeface="Arial"/>
                <a:cs typeface="Arial"/>
              </a:rPr>
              <a:t>s</a:t>
            </a:r>
            <a:r>
              <a:rPr lang="en-GB" sz="2200" spc="-5">
                <a:latin typeface="Arial"/>
                <a:cs typeface="Arial"/>
              </a:rPr>
              <a:t>ag</a:t>
            </a:r>
            <a:r>
              <a:rPr lang="en-GB" sz="2200">
                <a:latin typeface="Arial"/>
                <a:cs typeface="Arial"/>
              </a:rPr>
              <a:t>e </a:t>
            </a:r>
            <a:r>
              <a:rPr lang="en-GB" sz="2200" spc="-125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o</a:t>
            </a:r>
            <a:r>
              <a:rPr lang="en-GB" sz="2200">
                <a:latin typeface="Arial"/>
                <a:cs typeface="Arial"/>
              </a:rPr>
              <a:t>f </a:t>
            </a:r>
            <a:r>
              <a:rPr lang="en-GB" sz="2200" spc="-5">
                <a:latin typeface="Arial"/>
                <a:cs typeface="Arial"/>
              </a:rPr>
              <a:t>ope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5">
                <a:latin typeface="Arial"/>
                <a:cs typeface="Arial"/>
              </a:rPr>
              <a:t>a</a:t>
            </a:r>
            <a:r>
              <a:rPr lang="en-GB" sz="2200" spc="-5">
                <a:latin typeface="Arial"/>
                <a:cs typeface="Arial"/>
              </a:rPr>
              <a:t>nd</a:t>
            </a:r>
            <a:r>
              <a:rPr lang="en-GB" sz="2200">
                <a:latin typeface="Arial"/>
                <a:cs typeface="Arial"/>
              </a:rPr>
              <a:t>s,</a:t>
            </a:r>
            <a:r>
              <a:rPr lang="en-GB" sz="2200" spc="80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o</a:t>
            </a:r>
            <a:r>
              <a:rPr lang="en-GB" sz="2200">
                <a:latin typeface="Arial"/>
                <a:cs typeface="Arial"/>
              </a:rPr>
              <a:t>r</a:t>
            </a:r>
            <a:r>
              <a:rPr lang="en-GB" sz="2200" spc="80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t</a:t>
            </a:r>
            <a:r>
              <a:rPr lang="en-GB" sz="2200" spc="-5">
                <a:latin typeface="Arial"/>
                <a:cs typeface="Arial"/>
              </a:rPr>
              <a:t>h</a:t>
            </a:r>
            <a:r>
              <a:rPr lang="en-GB" sz="2200">
                <a:latin typeface="Arial"/>
                <a:cs typeface="Arial"/>
              </a:rPr>
              <a:t>e</a:t>
            </a:r>
            <a:r>
              <a:rPr lang="en-GB" sz="2200" spc="60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f</a:t>
            </a:r>
            <a:r>
              <a:rPr lang="en-GB" sz="2200" spc="-5">
                <a:latin typeface="Arial"/>
                <a:cs typeface="Arial"/>
              </a:rPr>
              <a:t>ai</a:t>
            </a:r>
            <a:r>
              <a:rPr lang="en-GB" sz="2200" spc="5">
                <a:latin typeface="Arial"/>
                <a:cs typeface="Arial"/>
              </a:rPr>
              <a:t>l</a:t>
            </a:r>
            <a:r>
              <a:rPr lang="en-GB" sz="2200" spc="-5">
                <a:latin typeface="Arial"/>
                <a:cs typeface="Arial"/>
              </a:rPr>
              <a:t>u</a:t>
            </a:r>
            <a:r>
              <a:rPr lang="en-GB" sz="2200" spc="15">
                <a:latin typeface="Arial"/>
                <a:cs typeface="Arial"/>
              </a:rPr>
              <a:t>r</a:t>
            </a:r>
            <a:r>
              <a:rPr lang="en-GB" sz="2200">
                <a:latin typeface="Arial"/>
                <a:cs typeface="Arial"/>
              </a:rPr>
              <a:t>e</a:t>
            </a:r>
            <a:r>
              <a:rPr lang="en-GB" sz="2200" spc="8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to</a:t>
            </a:r>
            <a:r>
              <a:rPr lang="en-GB" sz="2200" spc="85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u</a:t>
            </a:r>
            <a:r>
              <a:rPr lang="en-GB" sz="2200">
                <a:latin typeface="Arial"/>
                <a:cs typeface="Arial"/>
              </a:rPr>
              <a:t>se</a:t>
            </a:r>
            <a:r>
              <a:rPr lang="en-GB" sz="2200" spc="85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h</a:t>
            </a:r>
            <a:r>
              <a:rPr lang="en-GB" sz="2200" spc="5">
                <a:latin typeface="Arial"/>
                <a:cs typeface="Arial"/>
              </a:rPr>
              <a:t>i</a:t>
            </a:r>
            <a:r>
              <a:rPr lang="en-GB" sz="2200" spc="-5">
                <a:latin typeface="Arial"/>
                <a:cs typeface="Arial"/>
              </a:rPr>
              <a:t>ghe</a:t>
            </a:r>
            <a:r>
              <a:rPr lang="en-GB" sz="2200">
                <a:latin typeface="Arial"/>
                <a:cs typeface="Arial"/>
              </a:rPr>
              <a:t>r-</a:t>
            </a:r>
            <a:r>
              <a:rPr lang="en-GB" sz="2200" spc="5">
                <a:latin typeface="Arial"/>
                <a:cs typeface="Arial"/>
              </a:rPr>
              <a:t>l</a:t>
            </a:r>
            <a:r>
              <a:rPr lang="en-GB" sz="2200" spc="-5">
                <a:latin typeface="Arial"/>
                <a:cs typeface="Arial"/>
              </a:rPr>
              <a:t>e</a:t>
            </a:r>
            <a:r>
              <a:rPr lang="en-GB" sz="2200">
                <a:latin typeface="Arial"/>
                <a:cs typeface="Arial"/>
              </a:rPr>
              <a:t>v</a:t>
            </a:r>
            <a:r>
              <a:rPr lang="en-GB" sz="2200" spc="5">
                <a:latin typeface="Arial"/>
                <a:cs typeface="Arial"/>
              </a:rPr>
              <a:t>e</a:t>
            </a:r>
            <a:r>
              <a:rPr lang="en-GB" sz="2200">
                <a:latin typeface="Arial"/>
                <a:cs typeface="Arial"/>
              </a:rPr>
              <a:t>l</a:t>
            </a:r>
            <a:r>
              <a:rPr lang="en-GB" sz="2200" spc="9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c</a:t>
            </a:r>
            <a:r>
              <a:rPr lang="en-GB" sz="2200" spc="-5">
                <a:latin typeface="Arial"/>
                <a:cs typeface="Arial"/>
              </a:rPr>
              <a:t>on</a:t>
            </a:r>
            <a:r>
              <a:rPr lang="en-GB" sz="2200">
                <a:latin typeface="Arial"/>
                <a:cs typeface="Arial"/>
              </a:rPr>
              <a:t>tr</a:t>
            </a:r>
            <a:r>
              <a:rPr lang="en-GB" sz="2200" spc="-5">
                <a:latin typeface="Arial"/>
                <a:cs typeface="Arial"/>
              </a:rPr>
              <a:t>o</a:t>
            </a:r>
            <a:r>
              <a:rPr lang="en-GB" sz="2200">
                <a:latin typeface="Arial"/>
                <a:cs typeface="Arial"/>
              </a:rPr>
              <a:t>l</a:t>
            </a:r>
            <a:r>
              <a:rPr lang="en-GB" sz="2200" spc="80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c</a:t>
            </a:r>
            <a:r>
              <a:rPr lang="en-GB" sz="2200" spc="-5">
                <a:latin typeface="Arial"/>
                <a:cs typeface="Arial"/>
              </a:rPr>
              <a:t>o</a:t>
            </a:r>
            <a:r>
              <a:rPr lang="en-GB" sz="2200" spc="5">
                <a:latin typeface="Arial"/>
                <a:cs typeface="Arial"/>
              </a:rPr>
              <a:t>n</a:t>
            </a:r>
            <a:r>
              <a:rPr lang="en-GB" sz="2200">
                <a:latin typeface="Arial"/>
                <a:cs typeface="Arial"/>
              </a:rPr>
              <a:t>str</a:t>
            </a:r>
            <a:r>
              <a:rPr lang="en-GB" sz="2200" spc="-5">
                <a:latin typeface="Arial"/>
                <a:cs typeface="Arial"/>
              </a:rPr>
              <a:t>u</a:t>
            </a:r>
            <a:r>
              <a:rPr lang="en-GB" sz="2200">
                <a:latin typeface="Arial"/>
                <a:cs typeface="Arial"/>
              </a:rPr>
              <a:t>cts </a:t>
            </a:r>
            <a:r>
              <a:rPr lang="en-GB" sz="2200" spc="5">
                <a:latin typeface="Arial"/>
                <a:cs typeface="Arial"/>
              </a:rPr>
              <a:t>w</a:t>
            </a:r>
            <a:r>
              <a:rPr lang="en-GB" sz="2200" spc="-5">
                <a:latin typeface="Arial"/>
                <a:cs typeface="Arial"/>
              </a:rPr>
              <a:t>i</a:t>
            </a:r>
            <a:r>
              <a:rPr lang="en-GB" sz="2200" spc="5">
                <a:latin typeface="Arial"/>
                <a:cs typeface="Arial"/>
              </a:rPr>
              <a:t>l</a:t>
            </a:r>
            <a:r>
              <a:rPr lang="en-GB" sz="2200">
                <a:latin typeface="Arial"/>
                <a:cs typeface="Arial"/>
              </a:rPr>
              <a:t>l t</a:t>
            </a:r>
            <a:r>
              <a:rPr lang="en-GB" sz="2200" spc="-5">
                <a:latin typeface="Arial"/>
                <a:cs typeface="Arial"/>
              </a:rPr>
              <a:t>en</a:t>
            </a:r>
            <a:r>
              <a:rPr lang="en-GB" sz="2200">
                <a:latin typeface="Arial"/>
                <a:cs typeface="Arial"/>
              </a:rPr>
              <a:t>d to</a:t>
            </a:r>
            <a:r>
              <a:rPr lang="en-GB" sz="2200" spc="-10">
                <a:latin typeface="Arial"/>
                <a:cs typeface="Arial"/>
              </a:rPr>
              <a:t> </a:t>
            </a:r>
            <a:r>
              <a:rPr lang="en-GB" sz="2200" spc="-5">
                <a:latin typeface="Arial"/>
                <a:cs typeface="Arial"/>
              </a:rPr>
              <a:t>in</a:t>
            </a:r>
            <a:r>
              <a:rPr lang="en-GB" sz="2200">
                <a:latin typeface="Arial"/>
                <a:cs typeface="Arial"/>
              </a:rPr>
              <a:t>cr</a:t>
            </a:r>
            <a:r>
              <a:rPr lang="en-GB" sz="2200" spc="5">
                <a:latin typeface="Arial"/>
                <a:cs typeface="Arial"/>
              </a:rPr>
              <a:t>e</a:t>
            </a:r>
            <a:r>
              <a:rPr lang="en-GB" sz="2200" spc="-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se t</a:t>
            </a:r>
            <a:r>
              <a:rPr lang="en-GB" sz="2200" spc="-5">
                <a:latin typeface="Arial"/>
                <a:cs typeface="Arial"/>
              </a:rPr>
              <a:t>h</a:t>
            </a:r>
            <a:r>
              <a:rPr lang="en-GB" sz="2200">
                <a:latin typeface="Arial"/>
                <a:cs typeface="Arial"/>
              </a:rPr>
              <a:t>e v</a:t>
            </a:r>
            <a:r>
              <a:rPr lang="en-GB" sz="2200" spc="-5">
                <a:latin typeface="Arial"/>
                <a:cs typeface="Arial"/>
              </a:rPr>
              <a:t>olu</a:t>
            </a:r>
            <a:r>
              <a:rPr lang="en-GB" sz="2200">
                <a:latin typeface="Arial"/>
                <a:cs typeface="Arial"/>
              </a:rPr>
              <a:t>me </a:t>
            </a:r>
            <a:r>
              <a:rPr lang="en-GB" sz="2200" spc="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s </a:t>
            </a:r>
            <a:r>
              <a:rPr lang="en-GB" sz="2200" spc="-5">
                <a:latin typeface="Arial"/>
                <a:cs typeface="Arial"/>
              </a:rPr>
              <a:t>we</a:t>
            </a:r>
            <a:r>
              <a:rPr lang="en-GB" sz="2200" spc="5">
                <a:latin typeface="Arial"/>
                <a:cs typeface="Arial"/>
              </a:rPr>
              <a:t>l</a:t>
            </a:r>
            <a:r>
              <a:rPr lang="en-GB" sz="2200">
                <a:latin typeface="Arial"/>
                <a:cs typeface="Arial"/>
              </a:rPr>
              <a:t>l </a:t>
            </a:r>
            <a:r>
              <a:rPr lang="en-GB" sz="2200" spc="-5">
                <a:latin typeface="Arial"/>
                <a:cs typeface="Arial"/>
              </a:rPr>
              <a:t>a</a:t>
            </a:r>
            <a:r>
              <a:rPr lang="en-GB" sz="2200">
                <a:latin typeface="Arial"/>
                <a:cs typeface="Arial"/>
              </a:rPr>
              <a:t>s t</a:t>
            </a:r>
            <a:r>
              <a:rPr lang="en-GB" sz="2200" spc="-5">
                <a:latin typeface="Arial"/>
                <a:cs typeface="Arial"/>
              </a:rPr>
              <a:t>h</a:t>
            </a:r>
            <a:r>
              <a:rPr lang="en-GB" sz="2200">
                <a:latin typeface="Arial"/>
                <a:cs typeface="Arial"/>
              </a:rPr>
              <a:t>e </a:t>
            </a:r>
            <a:r>
              <a:rPr lang="en-GB" sz="2200" spc="-5">
                <a:latin typeface="Arial"/>
                <a:cs typeface="Arial"/>
              </a:rPr>
              <a:t>di</a:t>
            </a:r>
            <a:r>
              <a:rPr lang="en-GB" sz="2200">
                <a:latin typeface="Arial"/>
                <a:cs typeface="Arial"/>
              </a:rPr>
              <a:t>ff</a:t>
            </a:r>
            <a:r>
              <a:rPr lang="en-GB" sz="2200" spc="-5">
                <a:latin typeface="Arial"/>
                <a:cs typeface="Arial"/>
              </a:rPr>
              <a:t>i</a:t>
            </a:r>
            <a:r>
              <a:rPr lang="en-GB" sz="2200">
                <a:latin typeface="Arial"/>
                <a:cs typeface="Arial"/>
              </a:rPr>
              <a:t>c</a:t>
            </a:r>
            <a:r>
              <a:rPr lang="en-GB" sz="2200" spc="-5">
                <a:latin typeface="Arial"/>
                <a:cs typeface="Arial"/>
              </a:rPr>
              <a:t>ul</a:t>
            </a:r>
            <a:r>
              <a:rPr lang="en-GB" sz="2200">
                <a:latin typeface="Arial"/>
                <a:cs typeface="Arial"/>
              </a:rPr>
              <a:t>ty.</a:t>
            </a:r>
          </a:p>
          <a:p>
            <a:pPr marL="0" indent="0">
              <a:buNone/>
            </a:pPr>
            <a:r>
              <a:rPr lang="en-GB" sz="2200" spc="-5">
                <a:latin typeface="Arial"/>
                <a:cs typeface="Arial"/>
              </a:rPr>
              <a:t>E</a:t>
            </a:r>
            <a:r>
              <a:rPr lang="en-GB" sz="2200">
                <a:latin typeface="Arial"/>
                <a:cs typeface="Arial"/>
              </a:rPr>
              <a:t>ff</a:t>
            </a:r>
            <a:r>
              <a:rPr lang="en-GB" sz="2200" spc="-5">
                <a:latin typeface="Arial"/>
                <a:cs typeface="Arial"/>
              </a:rPr>
              <a:t>o</a:t>
            </a:r>
            <a:r>
              <a:rPr lang="en-GB" sz="2200" spc="-10">
                <a:latin typeface="Arial"/>
                <a:cs typeface="Arial"/>
              </a:rPr>
              <a:t>r</a:t>
            </a:r>
            <a:r>
              <a:rPr lang="en-GB" sz="2200">
                <a:latin typeface="Arial"/>
                <a:cs typeface="Arial"/>
              </a:rPr>
              <a:t>t</a:t>
            </a:r>
          </a:p>
          <a:p>
            <a:pPr marL="393065">
              <a:spcBef>
                <a:spcPts val="1920"/>
              </a:spcBef>
            </a:pPr>
            <a:r>
              <a:rPr lang="en-GB" sz="2200">
                <a:latin typeface="Arial"/>
                <a:cs typeface="Arial"/>
              </a:rPr>
              <a:t>E =</a:t>
            </a:r>
            <a:r>
              <a:rPr lang="en-GB" sz="2200" spc="-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V</a:t>
            </a:r>
            <a:r>
              <a:rPr lang="en-GB" sz="2200" spc="-1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/</a:t>
            </a:r>
            <a:r>
              <a:rPr lang="en-GB" sz="2200" spc="-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L =</a:t>
            </a:r>
            <a:r>
              <a:rPr lang="en-GB" sz="2200" spc="-20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D *</a:t>
            </a:r>
            <a:r>
              <a:rPr lang="en-GB" sz="2200" spc="5">
                <a:latin typeface="Arial"/>
                <a:cs typeface="Arial"/>
              </a:rPr>
              <a:t> </a:t>
            </a:r>
            <a:r>
              <a:rPr lang="en-GB" sz="2200">
                <a:latin typeface="Arial"/>
                <a:cs typeface="Arial"/>
              </a:rPr>
              <a:t>V</a:t>
            </a:r>
          </a:p>
          <a:p>
            <a:pPr marL="0" marR="5080" indent="0">
              <a:spcBef>
                <a:spcPts val="1320"/>
              </a:spcBef>
              <a:buNone/>
            </a:pPr>
            <a:r>
              <a:rPr lang="en-BE" sz="2200"/>
              <a:t>The unit of measurement of E is the elementary mental discriminations</a:t>
            </a:r>
          </a:p>
        </p:txBody>
      </p:sp>
    </p:spTree>
    <p:extLst>
      <p:ext uri="{BB962C8B-B14F-4D97-AF65-F5344CB8AC3E}">
        <p14:creationId xmlns:p14="http://schemas.microsoft.com/office/powerpoint/2010/main" val="1300093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E2FE7-E97C-CE49-92E6-365CF859E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FF0B7-BA7E-B448-A287-73D76034B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 fontScale="92500" lnSpcReduction="20000"/>
          </a:bodyPr>
          <a:lstStyle/>
          <a:p>
            <a:pPr marL="469900" indent="-457200">
              <a:buClr>
                <a:srgbClr val="FF0000"/>
              </a:buClr>
              <a:buFont typeface="Microsoft Sans Serif"/>
              <a:buChar char="•"/>
              <a:tabLst>
                <a:tab pos="469900" algn="l"/>
              </a:tabLst>
            </a:pPr>
            <a:r>
              <a:rPr lang="en-GB" sz="3500" spc="-5" dirty="0">
                <a:latin typeface="Arial"/>
                <a:cs typeface="Arial"/>
              </a:rPr>
              <a:t>E</a:t>
            </a:r>
            <a:r>
              <a:rPr lang="en-GB" sz="3500" dirty="0">
                <a:latin typeface="Arial"/>
                <a:cs typeface="Arial"/>
              </a:rPr>
              <a:t>st</a:t>
            </a:r>
            <a:r>
              <a:rPr lang="en-GB" sz="3500" spc="-5" dirty="0">
                <a:latin typeface="Arial"/>
                <a:cs typeface="Arial"/>
              </a:rPr>
              <a:t>i</a:t>
            </a:r>
            <a:r>
              <a:rPr lang="en-GB" sz="3500" dirty="0">
                <a:latin typeface="Arial"/>
                <a:cs typeface="Arial"/>
              </a:rPr>
              <a:t>m</a:t>
            </a:r>
            <a:r>
              <a:rPr lang="en-GB" sz="3500" spc="-5" dirty="0">
                <a:latin typeface="Arial"/>
                <a:cs typeface="Arial"/>
              </a:rPr>
              <a:t>a</a:t>
            </a:r>
            <a:r>
              <a:rPr lang="en-GB" sz="3500" dirty="0">
                <a:latin typeface="Arial"/>
                <a:cs typeface="Arial"/>
              </a:rPr>
              <a:t>t</a:t>
            </a:r>
            <a:r>
              <a:rPr lang="en-GB" sz="3500" spc="-5" dirty="0">
                <a:latin typeface="Arial"/>
                <a:cs typeface="Arial"/>
              </a:rPr>
              <a:t>e</a:t>
            </a:r>
            <a:r>
              <a:rPr lang="en-GB" sz="3500" dirty="0">
                <a:latin typeface="Arial"/>
                <a:cs typeface="Arial"/>
              </a:rPr>
              <a:t>d </a:t>
            </a:r>
            <a:r>
              <a:rPr lang="en-GB" sz="3500" spc="-5" dirty="0">
                <a:latin typeface="Arial"/>
                <a:cs typeface="Arial"/>
              </a:rPr>
              <a:t>P</a:t>
            </a:r>
            <a:r>
              <a:rPr lang="en-GB" sz="3500" dirty="0">
                <a:latin typeface="Arial"/>
                <a:cs typeface="Arial"/>
              </a:rPr>
              <a:t>r</a:t>
            </a:r>
            <a:r>
              <a:rPr lang="en-GB" sz="3500" spc="-5" dirty="0">
                <a:latin typeface="Arial"/>
                <a:cs typeface="Arial"/>
              </a:rPr>
              <a:t>og</a:t>
            </a:r>
            <a:r>
              <a:rPr lang="en-GB" sz="3500" dirty="0">
                <a:latin typeface="Arial"/>
                <a:cs typeface="Arial"/>
              </a:rPr>
              <a:t>r</a:t>
            </a:r>
            <a:r>
              <a:rPr lang="en-GB" sz="3500" spc="-5" dirty="0">
                <a:latin typeface="Arial"/>
                <a:cs typeface="Arial"/>
              </a:rPr>
              <a:t>a</a:t>
            </a:r>
            <a:r>
              <a:rPr lang="en-GB" sz="3500" dirty="0">
                <a:latin typeface="Arial"/>
                <a:cs typeface="Arial"/>
              </a:rPr>
              <a:t>m</a:t>
            </a:r>
            <a:r>
              <a:rPr lang="en-GB" sz="3500" spc="5" dirty="0">
                <a:latin typeface="Arial"/>
                <a:cs typeface="Arial"/>
              </a:rPr>
              <a:t> </a:t>
            </a:r>
            <a:r>
              <a:rPr lang="en-GB" sz="3500" spc="-5" dirty="0">
                <a:latin typeface="Arial"/>
                <a:cs typeface="Arial"/>
              </a:rPr>
              <a:t>Leng</a:t>
            </a:r>
            <a:r>
              <a:rPr lang="en-GB" sz="3500" dirty="0">
                <a:latin typeface="Arial"/>
                <a:cs typeface="Arial"/>
              </a:rPr>
              <a:t>th</a:t>
            </a:r>
          </a:p>
          <a:p>
            <a:pPr marL="454660" indent="0">
              <a:spcBef>
                <a:spcPts val="1215"/>
              </a:spcBef>
              <a:buNone/>
            </a:pPr>
            <a:r>
              <a:rPr lang="en-GB" sz="2600" dirty="0">
                <a:latin typeface="Symbol"/>
                <a:cs typeface="Symbol"/>
              </a:rPr>
              <a:t></a:t>
            </a:r>
          </a:p>
          <a:p>
            <a:pPr marL="373380" indent="0">
              <a:buNone/>
              <a:tabLst>
                <a:tab pos="1027430" algn="l"/>
              </a:tabLst>
            </a:pPr>
            <a:r>
              <a:rPr lang="en-GB" sz="2600" spc="20" dirty="0">
                <a:latin typeface="Symbol"/>
                <a:cs typeface="Symbol"/>
              </a:rPr>
              <a:t></a:t>
            </a:r>
            <a:r>
              <a:rPr lang="en-GB" sz="2600" spc="20" dirty="0">
                <a:latin typeface="Times New Roman"/>
                <a:cs typeface="Times New Roman"/>
              </a:rPr>
              <a:t>	</a:t>
            </a:r>
            <a:r>
              <a:rPr lang="en-GB" sz="2600" spc="15" dirty="0">
                <a:latin typeface="Symbol"/>
                <a:cs typeface="Symbol"/>
              </a:rPr>
              <a:t></a:t>
            </a:r>
            <a:r>
              <a:rPr lang="en-GB" sz="2600" spc="-105" dirty="0">
                <a:latin typeface="Times New Roman"/>
                <a:cs typeface="Times New Roman"/>
              </a:rPr>
              <a:t> </a:t>
            </a:r>
            <a:r>
              <a:rPr lang="en-GB" sz="2600" i="1" spc="95" dirty="0">
                <a:latin typeface="Symbol"/>
                <a:cs typeface="Symbol"/>
              </a:rPr>
              <a:t></a:t>
            </a:r>
            <a:r>
              <a:rPr lang="en-GB" sz="2600" baseline="-24509" dirty="0">
                <a:latin typeface="Times New Roman"/>
                <a:cs typeface="Times New Roman"/>
              </a:rPr>
              <a:t>1 </a:t>
            </a:r>
            <a:r>
              <a:rPr lang="en-GB" sz="2600" spc="-165" baseline="-24509" dirty="0">
                <a:latin typeface="Times New Roman"/>
                <a:cs typeface="Times New Roman"/>
              </a:rPr>
              <a:t> </a:t>
            </a:r>
            <a:r>
              <a:rPr lang="en-GB" sz="2600" spc="5" dirty="0">
                <a:latin typeface="Times New Roman"/>
                <a:cs typeface="Times New Roman"/>
              </a:rPr>
              <a:t>lo</a:t>
            </a:r>
            <a:r>
              <a:rPr lang="en-GB" sz="2600" spc="10" dirty="0">
                <a:latin typeface="Times New Roman"/>
                <a:cs typeface="Times New Roman"/>
              </a:rPr>
              <a:t>g</a:t>
            </a:r>
            <a:r>
              <a:rPr lang="en-GB" sz="2600" spc="65" dirty="0">
                <a:latin typeface="Times New Roman"/>
                <a:cs typeface="Times New Roman"/>
              </a:rPr>
              <a:t> </a:t>
            </a:r>
            <a:r>
              <a:rPr lang="en-GB" sz="2600" baseline="-24509" dirty="0">
                <a:latin typeface="Times New Roman"/>
                <a:cs typeface="Times New Roman"/>
              </a:rPr>
              <a:t>2</a:t>
            </a:r>
            <a:r>
              <a:rPr lang="en-GB" sz="2600" spc="127" baseline="-24509" dirty="0">
                <a:latin typeface="Times New Roman"/>
                <a:cs typeface="Times New Roman"/>
              </a:rPr>
              <a:t> </a:t>
            </a:r>
            <a:r>
              <a:rPr lang="en-GB" sz="2600" i="1" spc="100" dirty="0">
                <a:latin typeface="Symbol"/>
                <a:cs typeface="Symbol"/>
              </a:rPr>
              <a:t></a:t>
            </a:r>
            <a:r>
              <a:rPr lang="en-GB" sz="2600" baseline="-24509" dirty="0">
                <a:latin typeface="Times New Roman"/>
                <a:cs typeface="Times New Roman"/>
              </a:rPr>
              <a:t>1 </a:t>
            </a:r>
            <a:r>
              <a:rPr lang="en-GB" sz="2600" spc="67" baseline="-24509" dirty="0">
                <a:latin typeface="Times New Roman"/>
                <a:cs typeface="Times New Roman"/>
              </a:rPr>
              <a:t> </a:t>
            </a:r>
            <a:r>
              <a:rPr lang="en-GB" sz="2600" spc="15" dirty="0">
                <a:latin typeface="Symbol"/>
                <a:cs typeface="Symbol"/>
              </a:rPr>
              <a:t></a:t>
            </a:r>
            <a:r>
              <a:rPr lang="en-GB" sz="2600" spc="-275" dirty="0">
                <a:latin typeface="Times New Roman"/>
                <a:cs typeface="Times New Roman"/>
              </a:rPr>
              <a:t> </a:t>
            </a:r>
            <a:r>
              <a:rPr lang="en-GB" sz="2600" i="1" spc="-114" dirty="0">
                <a:latin typeface="Symbol"/>
                <a:cs typeface="Symbol"/>
              </a:rPr>
              <a:t></a:t>
            </a:r>
            <a:r>
              <a:rPr lang="en-GB" sz="2600" i="1" spc="-335" dirty="0">
                <a:latin typeface="Times New Roman"/>
                <a:cs typeface="Times New Roman"/>
              </a:rPr>
              <a:t> </a:t>
            </a:r>
            <a:r>
              <a:rPr lang="en-GB" sz="2600" baseline="-24509" dirty="0">
                <a:latin typeface="Times New Roman"/>
                <a:cs typeface="Times New Roman"/>
              </a:rPr>
              <a:t>2 </a:t>
            </a:r>
            <a:r>
              <a:rPr lang="en-GB" sz="2600" spc="52" baseline="-24509" dirty="0">
                <a:latin typeface="Times New Roman"/>
                <a:cs typeface="Times New Roman"/>
              </a:rPr>
              <a:t> </a:t>
            </a:r>
            <a:r>
              <a:rPr lang="en-GB" sz="2600" spc="5" dirty="0">
                <a:latin typeface="Times New Roman"/>
                <a:cs typeface="Times New Roman"/>
              </a:rPr>
              <a:t>lo</a:t>
            </a:r>
            <a:r>
              <a:rPr lang="en-GB" sz="2600" spc="10" dirty="0">
                <a:latin typeface="Times New Roman"/>
                <a:cs typeface="Times New Roman"/>
              </a:rPr>
              <a:t>g</a:t>
            </a:r>
            <a:r>
              <a:rPr lang="en-GB" sz="2600" spc="75" dirty="0">
                <a:latin typeface="Times New Roman"/>
                <a:cs typeface="Times New Roman"/>
              </a:rPr>
              <a:t> </a:t>
            </a:r>
            <a:r>
              <a:rPr lang="en-GB" sz="2600" baseline="-24509" dirty="0">
                <a:latin typeface="Times New Roman"/>
                <a:cs typeface="Times New Roman"/>
              </a:rPr>
              <a:t>2</a:t>
            </a:r>
            <a:r>
              <a:rPr lang="en-GB" sz="2600" spc="127" baseline="-24509" dirty="0">
                <a:latin typeface="Times New Roman"/>
                <a:cs typeface="Times New Roman"/>
              </a:rPr>
              <a:t> </a:t>
            </a:r>
            <a:r>
              <a:rPr lang="en-GB" sz="2600" i="1" spc="-114" dirty="0">
                <a:latin typeface="Symbol"/>
                <a:cs typeface="Symbol"/>
              </a:rPr>
              <a:t></a:t>
            </a:r>
            <a:r>
              <a:rPr lang="en-GB" sz="2600" i="1" spc="-350" dirty="0">
                <a:latin typeface="Times New Roman"/>
                <a:cs typeface="Times New Roman"/>
              </a:rPr>
              <a:t> </a:t>
            </a:r>
            <a:r>
              <a:rPr lang="en-GB" sz="2600" baseline="-24509" dirty="0">
                <a:latin typeface="Times New Roman"/>
                <a:cs typeface="Times New Roman"/>
              </a:rPr>
              <a:t>2</a:t>
            </a:r>
          </a:p>
          <a:p>
            <a:pPr marL="445135" indent="0">
              <a:spcBef>
                <a:spcPts val="2365"/>
              </a:spcBef>
              <a:buNone/>
            </a:pPr>
            <a:r>
              <a:rPr lang="en-GB" sz="2600" dirty="0">
                <a:latin typeface="Symbol"/>
                <a:cs typeface="Symbol"/>
              </a:rPr>
              <a:t></a:t>
            </a:r>
          </a:p>
          <a:p>
            <a:pPr marL="368935" indent="0">
              <a:buNone/>
              <a:tabLst>
                <a:tab pos="1824355" algn="l"/>
                <a:tab pos="3808729" algn="l"/>
              </a:tabLst>
            </a:pPr>
            <a:r>
              <a:rPr lang="en-GB" sz="2600" dirty="0">
                <a:latin typeface="Symbol"/>
                <a:cs typeface="Symbol"/>
              </a:rPr>
              <a:t></a:t>
            </a:r>
            <a:r>
              <a:rPr lang="en-GB" sz="2600" spc="40" dirty="0">
                <a:latin typeface="Times New Roman"/>
                <a:cs typeface="Times New Roman"/>
              </a:rPr>
              <a:t> </a:t>
            </a:r>
            <a:r>
              <a:rPr lang="en-GB" sz="2600" dirty="0">
                <a:latin typeface="Symbol"/>
                <a:cs typeface="Symbol"/>
              </a:rPr>
              <a:t></a:t>
            </a:r>
            <a:r>
              <a:rPr lang="en-GB" sz="2600" spc="-395" dirty="0">
                <a:latin typeface="Times New Roman"/>
                <a:cs typeface="Times New Roman"/>
              </a:rPr>
              <a:t> </a:t>
            </a:r>
            <a:r>
              <a:rPr lang="en-GB" sz="2600" spc="-5" dirty="0">
                <a:latin typeface="Times New Roman"/>
                <a:cs typeface="Times New Roman"/>
              </a:rPr>
              <a:t>1</a:t>
            </a:r>
            <a:r>
              <a:rPr lang="en-GB" sz="2600" dirty="0">
                <a:latin typeface="Times New Roman"/>
                <a:cs typeface="Times New Roman"/>
              </a:rPr>
              <a:t>4	</a:t>
            </a:r>
            <a:r>
              <a:rPr lang="en-GB" sz="2600" spc="-10" dirty="0">
                <a:latin typeface="Times New Roman"/>
                <a:cs typeface="Times New Roman"/>
              </a:rPr>
              <a:t>l</a:t>
            </a:r>
            <a:r>
              <a:rPr lang="en-GB" sz="2600" spc="-5" dirty="0">
                <a:latin typeface="Times New Roman"/>
                <a:cs typeface="Times New Roman"/>
              </a:rPr>
              <a:t>o</a:t>
            </a:r>
            <a:r>
              <a:rPr lang="en-GB" sz="2600" spc="185" dirty="0">
                <a:latin typeface="Times New Roman"/>
                <a:cs typeface="Times New Roman"/>
              </a:rPr>
              <a:t>g</a:t>
            </a:r>
            <a:r>
              <a:rPr lang="en-GB" sz="2600" baseline="-24024" dirty="0">
                <a:latin typeface="Times New Roman"/>
                <a:cs typeface="Times New Roman"/>
              </a:rPr>
              <a:t>2</a:t>
            </a:r>
            <a:r>
              <a:rPr lang="en-GB" sz="2600" spc="-89" baseline="-24024" dirty="0">
                <a:latin typeface="Times New Roman"/>
                <a:cs typeface="Times New Roman"/>
              </a:rPr>
              <a:t> </a:t>
            </a:r>
            <a:r>
              <a:rPr lang="en-GB" sz="2600" spc="-5" dirty="0">
                <a:latin typeface="Times New Roman"/>
                <a:cs typeface="Times New Roman"/>
              </a:rPr>
              <a:t>1</a:t>
            </a:r>
            <a:r>
              <a:rPr lang="en-GB" sz="2600" dirty="0">
                <a:latin typeface="Times New Roman"/>
                <a:cs typeface="Times New Roman"/>
              </a:rPr>
              <a:t>4</a:t>
            </a:r>
            <a:r>
              <a:rPr lang="en-GB" sz="2600" spc="-290" dirty="0">
                <a:latin typeface="Times New Roman"/>
                <a:cs typeface="Times New Roman"/>
              </a:rPr>
              <a:t> </a:t>
            </a:r>
            <a:r>
              <a:rPr lang="en-GB" sz="2600" spc="235" dirty="0">
                <a:latin typeface="Symbol"/>
                <a:cs typeface="Symbol"/>
              </a:rPr>
              <a:t></a:t>
            </a:r>
            <a:r>
              <a:rPr lang="en-GB" sz="2600" spc="-5" dirty="0">
                <a:latin typeface="Times New Roman"/>
                <a:cs typeface="Times New Roman"/>
              </a:rPr>
              <a:t>1</a:t>
            </a:r>
            <a:r>
              <a:rPr lang="en-GB" sz="2600" dirty="0">
                <a:latin typeface="Times New Roman"/>
                <a:cs typeface="Times New Roman"/>
              </a:rPr>
              <a:t>0	</a:t>
            </a:r>
            <a:r>
              <a:rPr lang="en-GB" sz="2600" spc="-10" dirty="0">
                <a:latin typeface="Times New Roman"/>
                <a:cs typeface="Times New Roman"/>
              </a:rPr>
              <a:t>l</a:t>
            </a:r>
            <a:r>
              <a:rPr lang="en-GB" sz="2600" spc="-5" dirty="0">
                <a:latin typeface="Times New Roman"/>
                <a:cs typeface="Times New Roman"/>
              </a:rPr>
              <a:t>o</a:t>
            </a:r>
            <a:r>
              <a:rPr lang="en-GB" sz="2600" spc="185" dirty="0">
                <a:latin typeface="Times New Roman"/>
                <a:cs typeface="Times New Roman"/>
              </a:rPr>
              <a:t>g</a:t>
            </a:r>
            <a:r>
              <a:rPr lang="en-GB" sz="2600" baseline="-24024" dirty="0">
                <a:latin typeface="Times New Roman"/>
                <a:cs typeface="Times New Roman"/>
              </a:rPr>
              <a:t>2</a:t>
            </a:r>
            <a:r>
              <a:rPr lang="en-GB" sz="2600" spc="-89" baseline="-24024" dirty="0">
                <a:latin typeface="Times New Roman"/>
                <a:cs typeface="Times New Roman"/>
              </a:rPr>
              <a:t> </a:t>
            </a:r>
            <a:r>
              <a:rPr lang="en-GB" sz="2600" spc="-5" dirty="0">
                <a:latin typeface="Times New Roman"/>
                <a:cs typeface="Times New Roman"/>
              </a:rPr>
              <a:t>1</a:t>
            </a:r>
            <a:r>
              <a:rPr lang="en-GB" sz="2600" dirty="0">
                <a:latin typeface="Times New Roman"/>
                <a:cs typeface="Times New Roman"/>
              </a:rPr>
              <a:t>0</a:t>
            </a:r>
          </a:p>
          <a:p>
            <a:pPr marL="378460" indent="0">
              <a:spcBef>
                <a:spcPts val="2740"/>
              </a:spcBef>
              <a:buNone/>
            </a:pPr>
            <a:r>
              <a:rPr lang="en-GB" sz="2600" dirty="0">
                <a:latin typeface="Arial"/>
                <a:cs typeface="Arial"/>
              </a:rPr>
              <a:t>=</a:t>
            </a:r>
            <a:r>
              <a:rPr lang="en-GB" sz="2600" spc="5" dirty="0">
                <a:latin typeface="Arial"/>
                <a:cs typeface="Arial"/>
              </a:rPr>
              <a:t> </a:t>
            </a:r>
            <a:r>
              <a:rPr lang="en-GB" sz="2600" spc="-5" dirty="0">
                <a:latin typeface="Arial"/>
                <a:cs typeface="Arial"/>
              </a:rPr>
              <a:t>53</a:t>
            </a:r>
            <a:r>
              <a:rPr lang="en-GB" sz="2600" dirty="0">
                <a:latin typeface="Arial"/>
                <a:cs typeface="Arial"/>
              </a:rPr>
              <a:t>.</a:t>
            </a:r>
            <a:r>
              <a:rPr lang="en-GB" sz="2600" spc="-5" dirty="0">
                <a:latin typeface="Arial"/>
                <a:cs typeface="Arial"/>
              </a:rPr>
              <a:t>3</a:t>
            </a:r>
            <a:r>
              <a:rPr lang="en-GB" sz="2600" dirty="0">
                <a:latin typeface="Arial"/>
                <a:cs typeface="Arial"/>
              </a:rPr>
              <a:t>4 +</a:t>
            </a:r>
            <a:r>
              <a:rPr lang="en-GB" sz="2600" spc="-5" dirty="0">
                <a:latin typeface="Arial"/>
                <a:cs typeface="Arial"/>
              </a:rPr>
              <a:t> </a:t>
            </a:r>
            <a:r>
              <a:rPr lang="en-GB" sz="2600" spc="-15" dirty="0">
                <a:latin typeface="Arial"/>
                <a:cs typeface="Arial"/>
              </a:rPr>
              <a:t>3</a:t>
            </a:r>
            <a:r>
              <a:rPr lang="en-GB" sz="2600" spc="-5" dirty="0">
                <a:latin typeface="Arial"/>
                <a:cs typeface="Arial"/>
              </a:rPr>
              <a:t>3</a:t>
            </a:r>
            <a:r>
              <a:rPr lang="en-GB" sz="2600" dirty="0">
                <a:latin typeface="Arial"/>
                <a:cs typeface="Arial"/>
              </a:rPr>
              <a:t>.</a:t>
            </a:r>
            <a:r>
              <a:rPr lang="en-GB" sz="2600" spc="-5" dirty="0">
                <a:latin typeface="Arial"/>
                <a:cs typeface="Arial"/>
              </a:rPr>
              <a:t>2</a:t>
            </a:r>
            <a:r>
              <a:rPr lang="en-GB" sz="2600" dirty="0">
                <a:latin typeface="Arial"/>
                <a:cs typeface="Arial"/>
              </a:rPr>
              <a:t>2 =</a:t>
            </a:r>
            <a:r>
              <a:rPr lang="en-GB" sz="2600" spc="5" dirty="0">
                <a:latin typeface="Arial"/>
                <a:cs typeface="Arial"/>
              </a:rPr>
              <a:t> </a:t>
            </a:r>
            <a:r>
              <a:rPr lang="en-GB" sz="2600" spc="-5" dirty="0">
                <a:latin typeface="Arial"/>
                <a:cs typeface="Arial"/>
              </a:rPr>
              <a:t>86</a:t>
            </a:r>
            <a:r>
              <a:rPr lang="en-GB" sz="2600" dirty="0">
                <a:latin typeface="Arial"/>
                <a:cs typeface="Arial"/>
              </a:rPr>
              <a:t>.</a:t>
            </a:r>
            <a:r>
              <a:rPr lang="en-GB" sz="2600" spc="-15" dirty="0">
                <a:latin typeface="Arial"/>
                <a:cs typeface="Arial"/>
              </a:rPr>
              <a:t>5</a:t>
            </a:r>
            <a:r>
              <a:rPr lang="en-GB" sz="2600" dirty="0">
                <a:latin typeface="Arial"/>
                <a:cs typeface="Arial"/>
              </a:rPr>
              <a:t>6</a:t>
            </a:r>
          </a:p>
          <a:p>
            <a:pPr>
              <a:spcBef>
                <a:spcPts val="29"/>
              </a:spcBef>
            </a:pPr>
            <a:endParaRPr lang="en-GB" sz="1700" dirty="0">
              <a:latin typeface="Times New Roman"/>
              <a:cs typeface="Times New Roman"/>
            </a:endParaRPr>
          </a:p>
          <a:p>
            <a:pPr marL="0" marR="5080" indent="0">
              <a:buNone/>
              <a:tabLst>
                <a:tab pos="762000" algn="l"/>
                <a:tab pos="2130425" algn="l"/>
                <a:tab pos="3465829" algn="l"/>
                <a:tab pos="5120640" algn="l"/>
                <a:tab pos="5896610" algn="l"/>
                <a:tab pos="6670675" algn="l"/>
                <a:tab pos="8107680" algn="l"/>
              </a:tabLst>
            </a:pPr>
            <a:r>
              <a:rPr lang="en-GB" sz="2400" b="1" spc="-5" dirty="0">
                <a:latin typeface="Times New Roman"/>
                <a:cs typeface="Times New Roman"/>
              </a:rPr>
              <a:t>Th</a:t>
            </a:r>
            <a:r>
              <a:rPr lang="en-GB" sz="2400" b="1" dirty="0">
                <a:latin typeface="Times New Roman"/>
                <a:cs typeface="Times New Roman"/>
              </a:rPr>
              <a:t>e	follo</a:t>
            </a:r>
            <a:r>
              <a:rPr lang="en-GB" sz="2400" b="1" spc="-20" dirty="0">
                <a:latin typeface="Times New Roman"/>
                <a:cs typeface="Times New Roman"/>
              </a:rPr>
              <a:t>w</a:t>
            </a:r>
            <a:r>
              <a:rPr lang="en-GB" sz="2400" b="1" dirty="0">
                <a:latin typeface="Times New Roman"/>
                <a:cs typeface="Times New Roman"/>
              </a:rPr>
              <a:t>i</a:t>
            </a:r>
            <a:r>
              <a:rPr lang="en-GB" sz="2400" b="1" spc="-5" dirty="0">
                <a:latin typeface="Times New Roman"/>
                <a:cs typeface="Times New Roman"/>
              </a:rPr>
              <a:t>n</a:t>
            </a:r>
            <a:r>
              <a:rPr lang="en-GB" sz="2400" b="1" dirty="0">
                <a:latin typeface="Times New Roman"/>
                <a:cs typeface="Times New Roman"/>
              </a:rPr>
              <a:t>g	alter</a:t>
            </a:r>
            <a:r>
              <a:rPr lang="en-GB" sz="2400" b="1" spc="-5" dirty="0">
                <a:latin typeface="Times New Roman"/>
                <a:cs typeface="Times New Roman"/>
              </a:rPr>
              <a:t>n</a:t>
            </a:r>
            <a:r>
              <a:rPr lang="en-GB" sz="2400" b="1" dirty="0">
                <a:latin typeface="Times New Roman"/>
                <a:cs typeface="Times New Roman"/>
              </a:rPr>
              <a:t>a</a:t>
            </a:r>
            <a:r>
              <a:rPr lang="en-GB" sz="2400" b="1" spc="-10" dirty="0">
                <a:latin typeface="Times New Roman"/>
                <a:cs typeface="Times New Roman"/>
              </a:rPr>
              <a:t>t</a:t>
            </a:r>
            <a:r>
              <a:rPr lang="en-GB" sz="2400" b="1" dirty="0">
                <a:latin typeface="Times New Roman"/>
                <a:cs typeface="Times New Roman"/>
              </a:rPr>
              <a:t>e	ex</a:t>
            </a:r>
            <a:r>
              <a:rPr lang="en-GB" sz="2400" b="1" spc="-5" dirty="0">
                <a:latin typeface="Times New Roman"/>
                <a:cs typeface="Times New Roman"/>
              </a:rPr>
              <a:t>p</a:t>
            </a:r>
            <a:r>
              <a:rPr lang="en-GB" sz="2400" b="1" dirty="0">
                <a:latin typeface="Times New Roman"/>
                <a:cs typeface="Times New Roman"/>
              </a:rPr>
              <a:t>res</a:t>
            </a:r>
            <a:r>
              <a:rPr lang="en-GB" sz="2400" b="1" spc="-10" dirty="0">
                <a:latin typeface="Times New Roman"/>
                <a:cs typeface="Times New Roman"/>
              </a:rPr>
              <a:t>s</a:t>
            </a:r>
            <a:r>
              <a:rPr lang="en-GB" sz="2400" b="1" dirty="0">
                <a:latin typeface="Times New Roman"/>
                <a:cs typeface="Times New Roman"/>
              </a:rPr>
              <a:t>i</a:t>
            </a:r>
            <a:r>
              <a:rPr lang="en-GB" sz="2400" b="1" spc="-15" dirty="0">
                <a:latin typeface="Times New Roman"/>
                <a:cs typeface="Times New Roman"/>
              </a:rPr>
              <a:t>o</a:t>
            </a:r>
            <a:r>
              <a:rPr lang="en-GB" sz="2400" b="1" spc="-5" dirty="0">
                <a:latin typeface="Times New Roman"/>
                <a:cs typeface="Times New Roman"/>
              </a:rPr>
              <a:t>n</a:t>
            </a:r>
            <a:r>
              <a:rPr lang="en-GB" sz="2400" b="1" dirty="0">
                <a:latin typeface="Times New Roman"/>
                <a:cs typeface="Times New Roman"/>
              </a:rPr>
              <a:t>s	</a:t>
            </a:r>
            <a:r>
              <a:rPr lang="en-GB" sz="2400" b="1" spc="-5" dirty="0">
                <a:latin typeface="Times New Roman"/>
                <a:cs typeface="Times New Roman"/>
              </a:rPr>
              <a:t>h</a:t>
            </a:r>
            <a:r>
              <a:rPr lang="en-GB" sz="2400" b="1" dirty="0">
                <a:latin typeface="Times New Roman"/>
                <a:cs typeface="Times New Roman"/>
              </a:rPr>
              <a:t>ave	</a:t>
            </a:r>
            <a:r>
              <a:rPr lang="en-GB" sz="2400" b="1" spc="-5" dirty="0">
                <a:latin typeface="Times New Roman"/>
                <a:cs typeface="Times New Roman"/>
              </a:rPr>
              <a:t>b</a:t>
            </a:r>
            <a:r>
              <a:rPr lang="en-GB" sz="2400" b="1" dirty="0">
                <a:latin typeface="Times New Roman"/>
                <a:cs typeface="Times New Roman"/>
              </a:rPr>
              <a:t>een	</a:t>
            </a:r>
            <a:r>
              <a:rPr lang="en-GB" sz="2400" b="1" spc="-5" dirty="0">
                <a:latin typeface="Times New Roman"/>
                <a:cs typeface="Times New Roman"/>
              </a:rPr>
              <a:t>p</a:t>
            </a:r>
            <a:r>
              <a:rPr lang="en-GB" sz="2400" b="1" spc="5" dirty="0">
                <a:latin typeface="Times New Roman"/>
                <a:cs typeface="Times New Roman"/>
              </a:rPr>
              <a:t>u</a:t>
            </a:r>
            <a:r>
              <a:rPr lang="en-GB" sz="2400" b="1" spc="-5" dirty="0">
                <a:latin typeface="Times New Roman"/>
                <a:cs typeface="Times New Roman"/>
              </a:rPr>
              <a:t>b</a:t>
            </a:r>
            <a:r>
              <a:rPr lang="en-GB" sz="2400" b="1" dirty="0">
                <a:latin typeface="Times New Roman"/>
                <a:cs typeface="Times New Roman"/>
              </a:rPr>
              <a:t>lis</a:t>
            </a:r>
            <a:r>
              <a:rPr lang="en-GB" sz="2400" b="1" spc="-5" dirty="0">
                <a:latin typeface="Times New Roman"/>
                <a:cs typeface="Times New Roman"/>
              </a:rPr>
              <a:t>h</a:t>
            </a:r>
            <a:r>
              <a:rPr lang="en-GB" sz="2400" b="1" dirty="0">
                <a:latin typeface="Times New Roman"/>
                <a:cs typeface="Times New Roman"/>
              </a:rPr>
              <a:t>ed	to est</a:t>
            </a:r>
            <a:r>
              <a:rPr lang="en-GB" sz="2400" b="1" spc="-10" dirty="0">
                <a:latin typeface="Times New Roman"/>
                <a:cs typeface="Times New Roman"/>
              </a:rPr>
              <a:t>i</a:t>
            </a:r>
            <a:r>
              <a:rPr lang="en-GB" sz="2400" b="1" dirty="0">
                <a:latin typeface="Times New Roman"/>
                <a:cs typeface="Times New Roman"/>
              </a:rPr>
              <a:t>ma</a:t>
            </a:r>
            <a:r>
              <a:rPr lang="en-GB" sz="2400" b="1" spc="-10" dirty="0">
                <a:latin typeface="Times New Roman"/>
                <a:cs typeface="Times New Roman"/>
              </a:rPr>
              <a:t>t</a:t>
            </a:r>
            <a:r>
              <a:rPr lang="en-GB" sz="2400" b="1" dirty="0">
                <a:latin typeface="Times New Roman"/>
                <a:cs typeface="Times New Roman"/>
              </a:rPr>
              <a:t>e </a:t>
            </a:r>
            <a:r>
              <a:rPr lang="en-GB" sz="2400" b="1" spc="-5" dirty="0">
                <a:latin typeface="Times New Roman"/>
                <a:cs typeface="Times New Roman"/>
              </a:rPr>
              <a:t>p</a:t>
            </a:r>
            <a:r>
              <a:rPr lang="en-GB" sz="2400" b="1" spc="-10" dirty="0">
                <a:latin typeface="Times New Roman"/>
                <a:cs typeface="Times New Roman"/>
              </a:rPr>
              <a:t>r</a:t>
            </a:r>
            <a:r>
              <a:rPr lang="en-GB" sz="2400" b="1" dirty="0">
                <a:latin typeface="Times New Roman"/>
                <a:cs typeface="Times New Roman"/>
              </a:rPr>
              <a:t>ogram</a:t>
            </a:r>
            <a:r>
              <a:rPr lang="en-GB" sz="2400" b="1" spc="-10" dirty="0">
                <a:latin typeface="Times New Roman"/>
                <a:cs typeface="Times New Roman"/>
              </a:rPr>
              <a:t> </a:t>
            </a:r>
            <a:r>
              <a:rPr lang="en-GB" sz="2400" b="1" dirty="0">
                <a:latin typeface="Times New Roman"/>
                <a:cs typeface="Times New Roman"/>
              </a:rPr>
              <a:t>le</a:t>
            </a:r>
            <a:r>
              <a:rPr lang="en-GB" sz="2400" b="1" spc="-5" dirty="0">
                <a:latin typeface="Times New Roman"/>
                <a:cs typeface="Times New Roman"/>
              </a:rPr>
              <a:t>n</a:t>
            </a:r>
            <a:r>
              <a:rPr lang="en-GB" sz="2400" b="1" spc="-15" dirty="0">
                <a:latin typeface="Times New Roman"/>
                <a:cs typeface="Times New Roman"/>
              </a:rPr>
              <a:t>g</a:t>
            </a:r>
            <a:r>
              <a:rPr lang="en-GB" sz="2400" b="1" dirty="0">
                <a:latin typeface="Times New Roman"/>
                <a:cs typeface="Times New Roman"/>
              </a:rPr>
              <a:t>t</a:t>
            </a:r>
            <a:r>
              <a:rPr lang="en-GB" sz="2400" b="1" spc="-5" dirty="0">
                <a:latin typeface="Times New Roman"/>
                <a:cs typeface="Times New Roman"/>
              </a:rPr>
              <a:t>h</a:t>
            </a:r>
            <a:r>
              <a:rPr lang="en-GB" sz="2400" b="1" dirty="0">
                <a:latin typeface="Times New Roman"/>
                <a:cs typeface="Times New Roman"/>
              </a:rPr>
              <a:t>.</a:t>
            </a:r>
            <a:endParaRPr lang="en-GB" sz="2400" dirty="0">
              <a:latin typeface="Times New Roman"/>
              <a:cs typeface="Times New Roman"/>
            </a:endParaRPr>
          </a:p>
          <a:p>
            <a:pPr marL="760730" indent="0">
              <a:spcBef>
                <a:spcPts val="1490"/>
              </a:spcBef>
              <a:buNone/>
              <a:tabLst>
                <a:tab pos="1685925" algn="l"/>
              </a:tabLst>
            </a:pPr>
            <a:r>
              <a:rPr lang="en-GB" sz="2600" dirty="0">
                <a:latin typeface="Symbol"/>
                <a:cs typeface="Symbol"/>
              </a:rPr>
              <a:t></a:t>
            </a:r>
            <a:r>
              <a:rPr lang="en-GB" sz="2600" spc="-520" dirty="0">
                <a:latin typeface="Times New Roman"/>
                <a:cs typeface="Times New Roman"/>
              </a:rPr>
              <a:t> </a:t>
            </a:r>
            <a:r>
              <a:rPr lang="en-GB" sz="2600" i="1" spc="7" baseline="-23809" dirty="0">
                <a:latin typeface="Times New Roman"/>
                <a:cs typeface="Times New Roman"/>
              </a:rPr>
              <a:t>J</a:t>
            </a:r>
            <a:r>
              <a:rPr lang="en-GB" sz="2600" i="1" baseline="-23809" dirty="0">
                <a:latin typeface="Times New Roman"/>
                <a:cs typeface="Times New Roman"/>
              </a:rPr>
              <a:t>	</a:t>
            </a:r>
            <a:r>
              <a:rPr lang="en-GB" sz="2600" dirty="0">
                <a:latin typeface="Symbol"/>
                <a:cs typeface="Symbol"/>
              </a:rPr>
              <a:t></a:t>
            </a:r>
            <a:r>
              <a:rPr lang="en-GB" sz="2600" spc="40" dirty="0">
                <a:latin typeface="Times New Roman"/>
                <a:cs typeface="Times New Roman"/>
              </a:rPr>
              <a:t> </a:t>
            </a:r>
            <a:r>
              <a:rPr lang="en-GB" sz="2600" i="1" spc="5" dirty="0">
                <a:latin typeface="Times New Roman"/>
                <a:cs typeface="Times New Roman"/>
              </a:rPr>
              <a:t>Lo</a:t>
            </a:r>
            <a:r>
              <a:rPr lang="en-GB" sz="2600" i="1" spc="220" dirty="0">
                <a:latin typeface="Times New Roman"/>
                <a:cs typeface="Times New Roman"/>
              </a:rPr>
              <a:t>g</a:t>
            </a:r>
            <a:r>
              <a:rPr lang="en-GB" sz="2600" spc="15" baseline="-23809" dirty="0">
                <a:latin typeface="Times New Roman"/>
                <a:cs typeface="Times New Roman"/>
              </a:rPr>
              <a:t>2</a:t>
            </a:r>
            <a:r>
              <a:rPr lang="en-GB" sz="2600" spc="-179" baseline="-23809" dirty="0">
                <a:latin typeface="Times New Roman"/>
                <a:cs typeface="Times New Roman"/>
              </a:rPr>
              <a:t> </a:t>
            </a:r>
            <a:r>
              <a:rPr lang="en-GB" sz="2600" spc="-370" dirty="0">
                <a:latin typeface="Times New Roman"/>
                <a:cs typeface="Times New Roman"/>
              </a:rPr>
              <a:t>(</a:t>
            </a:r>
            <a:r>
              <a:rPr lang="en-GB" sz="2600" i="1" spc="75" dirty="0">
                <a:latin typeface="Symbol"/>
                <a:cs typeface="Symbol"/>
              </a:rPr>
              <a:t></a:t>
            </a:r>
            <a:r>
              <a:rPr lang="en-GB" sz="2600" spc="-37" baseline="-23809" dirty="0">
                <a:latin typeface="Times New Roman"/>
                <a:cs typeface="Times New Roman"/>
              </a:rPr>
              <a:t>1</a:t>
            </a:r>
            <a:r>
              <a:rPr lang="en-GB" sz="2600" spc="30" dirty="0">
                <a:latin typeface="Times New Roman"/>
                <a:cs typeface="Times New Roman"/>
              </a:rPr>
              <a:t>!</a:t>
            </a:r>
            <a:r>
              <a:rPr lang="en-GB" sz="2600" dirty="0">
                <a:latin typeface="Times New Roman"/>
                <a:cs typeface="Times New Roman"/>
              </a:rPr>
              <a:t>)</a:t>
            </a:r>
            <a:r>
              <a:rPr lang="en-GB" sz="2600" spc="-295" dirty="0">
                <a:latin typeface="Times New Roman"/>
                <a:cs typeface="Times New Roman"/>
              </a:rPr>
              <a:t> </a:t>
            </a:r>
            <a:r>
              <a:rPr lang="en-GB" sz="2600" dirty="0">
                <a:latin typeface="Symbol"/>
                <a:cs typeface="Symbol"/>
              </a:rPr>
              <a:t></a:t>
            </a:r>
            <a:r>
              <a:rPr lang="en-GB" sz="2600" spc="-305" dirty="0">
                <a:latin typeface="Times New Roman"/>
                <a:cs typeface="Times New Roman"/>
              </a:rPr>
              <a:t> </a:t>
            </a:r>
            <a:r>
              <a:rPr lang="en-GB" sz="2600" dirty="0">
                <a:latin typeface="Times New Roman"/>
                <a:cs typeface="Times New Roman"/>
              </a:rPr>
              <a:t>l</a:t>
            </a:r>
            <a:r>
              <a:rPr lang="en-GB" sz="2600" spc="5" dirty="0">
                <a:latin typeface="Times New Roman"/>
                <a:cs typeface="Times New Roman"/>
              </a:rPr>
              <a:t>o</a:t>
            </a:r>
            <a:r>
              <a:rPr lang="en-GB" sz="2600" spc="200" dirty="0">
                <a:latin typeface="Times New Roman"/>
                <a:cs typeface="Times New Roman"/>
              </a:rPr>
              <a:t>g</a:t>
            </a:r>
            <a:r>
              <a:rPr lang="en-GB" sz="2600" spc="15" baseline="-23809" dirty="0">
                <a:latin typeface="Times New Roman"/>
                <a:cs typeface="Times New Roman"/>
              </a:rPr>
              <a:t>2</a:t>
            </a:r>
            <a:r>
              <a:rPr lang="en-GB" sz="2600" spc="-179" baseline="-23809" dirty="0">
                <a:latin typeface="Times New Roman"/>
                <a:cs typeface="Times New Roman"/>
              </a:rPr>
              <a:t> </a:t>
            </a:r>
            <a:r>
              <a:rPr lang="en-GB" sz="2600" spc="-355" dirty="0">
                <a:latin typeface="Times New Roman"/>
                <a:cs typeface="Times New Roman"/>
              </a:rPr>
              <a:t>(</a:t>
            </a:r>
            <a:r>
              <a:rPr lang="en-GB" sz="2600" i="1" spc="15" dirty="0">
                <a:latin typeface="Symbol"/>
                <a:cs typeface="Symbol"/>
              </a:rPr>
              <a:t></a:t>
            </a:r>
            <a:r>
              <a:rPr lang="en-GB" sz="2600" spc="187" baseline="-23809" dirty="0">
                <a:latin typeface="Times New Roman"/>
                <a:cs typeface="Times New Roman"/>
              </a:rPr>
              <a:t>2</a:t>
            </a:r>
            <a:r>
              <a:rPr lang="en-GB" sz="2600" spc="40" dirty="0">
                <a:latin typeface="Times New Roman"/>
                <a:cs typeface="Times New Roman"/>
              </a:rPr>
              <a:t>!</a:t>
            </a:r>
            <a:r>
              <a:rPr lang="en-GB" sz="2600" dirty="0">
                <a:latin typeface="Times New Roman"/>
                <a:cs typeface="Times New Roman"/>
              </a:rPr>
              <a:t>)</a:t>
            </a:r>
          </a:p>
          <a:p>
            <a:endParaRPr lang="en-BE" sz="1700" dirty="0"/>
          </a:p>
        </p:txBody>
      </p:sp>
    </p:spTree>
    <p:extLst>
      <p:ext uri="{BB962C8B-B14F-4D97-AF65-F5344CB8AC3E}">
        <p14:creationId xmlns:p14="http://schemas.microsoft.com/office/powerpoint/2010/main" val="3028539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E040F-22C5-D346-9825-F3673976E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72E91-4BF6-104E-9F45-0BAE98E23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341630">
              <a:tabLst>
                <a:tab pos="1050290" algn="l"/>
              </a:tabLst>
            </a:pPr>
            <a:r>
              <a:rPr lang="en-GB" sz="2400" dirty="0">
                <a:latin typeface="Symbol"/>
                <a:cs typeface="Symbol"/>
              </a:rPr>
              <a:t></a:t>
            </a:r>
            <a:r>
              <a:rPr lang="en-GB" sz="2400" spc="-550" dirty="0">
                <a:latin typeface="Times New Roman"/>
                <a:cs typeface="Times New Roman"/>
              </a:rPr>
              <a:t> </a:t>
            </a:r>
            <a:r>
              <a:rPr lang="en-GB" sz="2400" i="1" spc="15" baseline="-23809" dirty="0">
                <a:latin typeface="Times New Roman"/>
                <a:cs typeface="Times New Roman"/>
              </a:rPr>
              <a:t>B</a:t>
            </a:r>
            <a:r>
              <a:rPr lang="en-GB" sz="2400" i="1" baseline="-23809" dirty="0">
                <a:latin typeface="Times New Roman"/>
                <a:cs typeface="Times New Roman"/>
              </a:rPr>
              <a:t>	</a:t>
            </a:r>
            <a:r>
              <a:rPr lang="en-GB" sz="2400" dirty="0">
                <a:latin typeface="Symbol"/>
                <a:cs typeface="Symbol"/>
              </a:rPr>
              <a:t></a:t>
            </a:r>
            <a:r>
              <a:rPr lang="en-GB" sz="2400" spc="-530" dirty="0">
                <a:latin typeface="Times New Roman"/>
                <a:cs typeface="Times New Roman"/>
              </a:rPr>
              <a:t> </a:t>
            </a:r>
            <a:r>
              <a:rPr lang="en-GB" sz="2400" i="1" spc="-210" dirty="0">
                <a:latin typeface="Symbol"/>
                <a:cs typeface="Symbol"/>
              </a:rPr>
              <a:t></a:t>
            </a:r>
            <a:r>
              <a:rPr lang="en-GB" sz="2400" spc="217" baseline="-23809" dirty="0">
                <a:latin typeface="Times New Roman"/>
                <a:cs typeface="Times New Roman"/>
              </a:rPr>
              <a:t>1</a:t>
            </a:r>
            <a:r>
              <a:rPr lang="en-GB" sz="2400" i="1" spc="-5" dirty="0">
                <a:latin typeface="Times New Roman"/>
                <a:cs typeface="Times New Roman"/>
              </a:rPr>
              <a:t>Lo</a:t>
            </a:r>
            <a:r>
              <a:rPr lang="en-GB" sz="2400" i="1" spc="250" dirty="0">
                <a:latin typeface="Times New Roman"/>
                <a:cs typeface="Times New Roman"/>
              </a:rPr>
              <a:t>g</a:t>
            </a:r>
            <a:r>
              <a:rPr lang="en-GB" sz="2400" spc="-397" baseline="-23809" dirty="0">
                <a:latin typeface="Times New Roman"/>
                <a:cs typeface="Times New Roman"/>
              </a:rPr>
              <a:t>2</a:t>
            </a:r>
            <a:r>
              <a:rPr lang="en-GB" sz="2400" i="1" spc="20" dirty="0">
                <a:latin typeface="Symbol"/>
                <a:cs typeface="Symbol"/>
              </a:rPr>
              <a:t></a:t>
            </a:r>
            <a:r>
              <a:rPr lang="en-GB" sz="2400" spc="15" baseline="-23809" dirty="0">
                <a:latin typeface="Times New Roman"/>
                <a:cs typeface="Times New Roman"/>
              </a:rPr>
              <a:t>2</a:t>
            </a:r>
            <a:r>
              <a:rPr lang="en-GB" sz="2400" baseline="-23809" dirty="0">
                <a:latin typeface="Times New Roman"/>
                <a:cs typeface="Times New Roman"/>
              </a:rPr>
              <a:t> </a:t>
            </a:r>
            <a:r>
              <a:rPr lang="en-GB" sz="2400" spc="-97" baseline="-23809" dirty="0">
                <a:latin typeface="Times New Roman"/>
                <a:cs typeface="Times New Roman"/>
              </a:rPr>
              <a:t> </a:t>
            </a:r>
            <a:r>
              <a:rPr lang="en-GB" sz="2400" spc="215" dirty="0">
                <a:latin typeface="Symbol"/>
                <a:cs typeface="Symbol"/>
              </a:rPr>
              <a:t></a:t>
            </a:r>
            <a:r>
              <a:rPr lang="en-GB" sz="2400" i="1" spc="25" dirty="0">
                <a:latin typeface="Symbol"/>
                <a:cs typeface="Symbol"/>
              </a:rPr>
              <a:t></a:t>
            </a:r>
            <a:r>
              <a:rPr lang="en-GB" sz="2400" spc="15" baseline="-23809" dirty="0">
                <a:latin typeface="Times New Roman"/>
                <a:cs typeface="Times New Roman"/>
              </a:rPr>
              <a:t>2</a:t>
            </a:r>
            <a:r>
              <a:rPr lang="en-GB" sz="2400" baseline="-23809" dirty="0">
                <a:latin typeface="Times New Roman"/>
                <a:cs typeface="Times New Roman"/>
              </a:rPr>
              <a:t> </a:t>
            </a:r>
            <a:r>
              <a:rPr lang="en-GB" sz="2400" spc="-367" baseline="-23809" dirty="0">
                <a:latin typeface="Times New Roman"/>
                <a:cs typeface="Times New Roman"/>
              </a:rPr>
              <a:t> </a:t>
            </a:r>
            <a:r>
              <a:rPr lang="en-GB" sz="2400" spc="-10" dirty="0">
                <a:latin typeface="Times New Roman"/>
                <a:cs typeface="Times New Roman"/>
              </a:rPr>
              <a:t>l</a:t>
            </a:r>
            <a:r>
              <a:rPr lang="en-GB" sz="2400" spc="-5" dirty="0">
                <a:latin typeface="Times New Roman"/>
                <a:cs typeface="Times New Roman"/>
              </a:rPr>
              <a:t>o</a:t>
            </a:r>
            <a:r>
              <a:rPr lang="en-GB" sz="2400" spc="225" dirty="0">
                <a:latin typeface="Times New Roman"/>
                <a:cs typeface="Times New Roman"/>
              </a:rPr>
              <a:t>g</a:t>
            </a:r>
            <a:r>
              <a:rPr lang="en-GB" sz="2400" spc="15" baseline="-23809" dirty="0">
                <a:latin typeface="Times New Roman"/>
                <a:cs typeface="Times New Roman"/>
              </a:rPr>
              <a:t>2</a:t>
            </a:r>
            <a:r>
              <a:rPr lang="en-GB" sz="2400" spc="-172" baseline="-23809" dirty="0">
                <a:latin typeface="Times New Roman"/>
                <a:cs typeface="Times New Roman"/>
              </a:rPr>
              <a:t> </a:t>
            </a:r>
            <a:r>
              <a:rPr lang="en-GB" sz="2400" i="1" spc="-220" dirty="0">
                <a:latin typeface="Symbol"/>
                <a:cs typeface="Symbol"/>
              </a:rPr>
              <a:t></a:t>
            </a:r>
            <a:r>
              <a:rPr lang="en-GB" sz="2400" spc="15" baseline="-23809" dirty="0">
                <a:latin typeface="Times New Roman"/>
                <a:cs typeface="Times New Roman"/>
              </a:rPr>
              <a:t>1</a:t>
            </a:r>
            <a:endParaRPr lang="en-GB" sz="2400" baseline="-23809" dirty="0">
              <a:latin typeface="Times New Roman"/>
              <a:cs typeface="Times New Roman"/>
            </a:endParaRPr>
          </a:p>
          <a:p>
            <a:pPr marL="605155">
              <a:spcBef>
                <a:spcPts val="3604"/>
              </a:spcBef>
              <a:tabLst>
                <a:tab pos="1225550" algn="l"/>
                <a:tab pos="2185670" algn="l"/>
                <a:tab pos="2709545" algn="l"/>
                <a:tab pos="3698875" algn="l"/>
              </a:tabLst>
            </a:pPr>
            <a:r>
              <a:rPr lang="en-GB" sz="2400" spc="220" dirty="0">
                <a:latin typeface="Symbol"/>
                <a:cs typeface="Symbol"/>
              </a:rPr>
              <a:t></a:t>
            </a:r>
            <a:r>
              <a:rPr lang="en-GB" sz="2400" i="1" spc="7" baseline="-23611" dirty="0">
                <a:latin typeface="Times New Roman"/>
                <a:cs typeface="Times New Roman"/>
              </a:rPr>
              <a:t>c</a:t>
            </a:r>
            <a:r>
              <a:rPr lang="en-GB" sz="2400" i="1" baseline="-23611" dirty="0">
                <a:latin typeface="Times New Roman"/>
                <a:cs typeface="Times New Roman"/>
              </a:rPr>
              <a:t>	</a:t>
            </a:r>
            <a:r>
              <a:rPr lang="en-GB" sz="2400" spc="-20" dirty="0">
                <a:latin typeface="Symbol"/>
                <a:cs typeface="Symbol"/>
              </a:rPr>
              <a:t></a:t>
            </a:r>
            <a:r>
              <a:rPr lang="en-GB" sz="2400" spc="-505" dirty="0">
                <a:latin typeface="Times New Roman"/>
                <a:cs typeface="Times New Roman"/>
              </a:rPr>
              <a:t> </a:t>
            </a:r>
            <a:r>
              <a:rPr lang="en-GB" sz="2400" i="1" spc="-215" dirty="0">
                <a:latin typeface="Symbol"/>
                <a:cs typeface="Symbol"/>
              </a:rPr>
              <a:t></a:t>
            </a:r>
            <a:r>
              <a:rPr lang="en-GB" sz="2400" spc="15" baseline="-23611" dirty="0">
                <a:latin typeface="Times New Roman"/>
                <a:cs typeface="Times New Roman"/>
              </a:rPr>
              <a:t>1</a:t>
            </a:r>
            <a:r>
              <a:rPr lang="en-GB" sz="2400" baseline="-23611" dirty="0">
                <a:latin typeface="Times New Roman"/>
                <a:cs typeface="Times New Roman"/>
              </a:rPr>
              <a:t>	</a:t>
            </a:r>
            <a:r>
              <a:rPr lang="en-GB" sz="2400" i="1" spc="-204" dirty="0">
                <a:latin typeface="Symbol"/>
                <a:cs typeface="Symbol"/>
              </a:rPr>
              <a:t></a:t>
            </a:r>
            <a:r>
              <a:rPr lang="en-GB" sz="2400" spc="15" baseline="-23611" dirty="0">
                <a:latin typeface="Times New Roman"/>
                <a:cs typeface="Times New Roman"/>
              </a:rPr>
              <a:t>1</a:t>
            </a:r>
            <a:r>
              <a:rPr lang="en-GB" sz="2400" baseline="-23611" dirty="0">
                <a:latin typeface="Times New Roman"/>
                <a:cs typeface="Times New Roman"/>
              </a:rPr>
              <a:t>	</a:t>
            </a:r>
            <a:r>
              <a:rPr lang="en-GB" sz="2400" spc="195" dirty="0">
                <a:latin typeface="Symbol"/>
                <a:cs typeface="Symbol"/>
              </a:rPr>
              <a:t></a:t>
            </a:r>
            <a:r>
              <a:rPr lang="en-GB" sz="2400" i="1" spc="25" dirty="0">
                <a:latin typeface="Symbol"/>
                <a:cs typeface="Symbol"/>
              </a:rPr>
              <a:t></a:t>
            </a:r>
            <a:r>
              <a:rPr lang="en-GB" sz="2400" spc="15" baseline="-23611" dirty="0">
                <a:latin typeface="Times New Roman"/>
                <a:cs typeface="Times New Roman"/>
              </a:rPr>
              <a:t>2</a:t>
            </a:r>
            <a:r>
              <a:rPr lang="en-GB" sz="2400" baseline="-23611" dirty="0">
                <a:latin typeface="Times New Roman"/>
                <a:cs typeface="Times New Roman"/>
              </a:rPr>
              <a:t>	</a:t>
            </a:r>
            <a:r>
              <a:rPr lang="en-GB" sz="2400" i="1" spc="25" dirty="0">
                <a:latin typeface="Symbol"/>
                <a:cs typeface="Symbol"/>
              </a:rPr>
              <a:t></a:t>
            </a:r>
            <a:r>
              <a:rPr lang="en-GB" sz="2400" spc="15" baseline="-23611" dirty="0">
                <a:latin typeface="Times New Roman"/>
                <a:cs typeface="Times New Roman"/>
              </a:rPr>
              <a:t>2</a:t>
            </a:r>
            <a:endParaRPr lang="en-GB" sz="2400" baseline="-23611" dirty="0">
              <a:latin typeface="Times New Roman"/>
              <a:cs typeface="Times New Roman"/>
            </a:endParaRPr>
          </a:p>
          <a:p>
            <a:pPr>
              <a:spcBef>
                <a:spcPts val="44"/>
              </a:spcBef>
            </a:pPr>
            <a:endParaRPr lang="en-GB" sz="2400" dirty="0">
              <a:latin typeface="Times New Roman"/>
              <a:cs typeface="Times New Roman"/>
            </a:endParaRPr>
          </a:p>
          <a:p>
            <a:pPr marL="533400">
              <a:tabLst>
                <a:tab pos="1190625" algn="l"/>
              </a:tabLst>
            </a:pPr>
            <a:r>
              <a:rPr lang="en-GB" sz="2400" dirty="0">
                <a:latin typeface="Symbol"/>
                <a:cs typeface="Symbol"/>
              </a:rPr>
              <a:t></a:t>
            </a:r>
            <a:r>
              <a:rPr lang="en-GB" sz="2400" spc="-595" dirty="0">
                <a:latin typeface="Times New Roman"/>
                <a:cs typeface="Times New Roman"/>
              </a:rPr>
              <a:t> </a:t>
            </a:r>
            <a:r>
              <a:rPr lang="en-GB" sz="2400" i="1" spc="7" baseline="-23255" dirty="0">
                <a:latin typeface="Times New Roman"/>
                <a:cs typeface="Times New Roman"/>
              </a:rPr>
              <a:t>s</a:t>
            </a:r>
            <a:r>
              <a:rPr lang="en-GB" sz="2400" i="1" baseline="-23255" dirty="0">
                <a:latin typeface="Times New Roman"/>
                <a:cs typeface="Times New Roman"/>
              </a:rPr>
              <a:t>	</a:t>
            </a:r>
            <a:r>
              <a:rPr lang="en-GB" sz="2400" dirty="0">
                <a:latin typeface="Symbol"/>
                <a:cs typeface="Symbol"/>
              </a:rPr>
              <a:t></a:t>
            </a:r>
            <a:r>
              <a:rPr lang="en-GB" sz="2400" spc="-130" dirty="0">
                <a:latin typeface="Times New Roman"/>
                <a:cs typeface="Times New Roman"/>
              </a:rPr>
              <a:t> </a:t>
            </a:r>
            <a:r>
              <a:rPr lang="en-GB" sz="2400" spc="-370" dirty="0">
                <a:latin typeface="Times New Roman"/>
                <a:cs typeface="Times New Roman"/>
              </a:rPr>
              <a:t>(</a:t>
            </a:r>
            <a:r>
              <a:rPr lang="en-GB" sz="2400" i="1" spc="-120" dirty="0">
                <a:latin typeface="Symbol"/>
                <a:cs typeface="Symbol"/>
              </a:rPr>
              <a:t></a:t>
            </a:r>
            <a:r>
              <a:rPr lang="en-GB" sz="2400" i="1" spc="-260" dirty="0">
                <a:latin typeface="Times New Roman"/>
                <a:cs typeface="Times New Roman"/>
              </a:rPr>
              <a:t> </a:t>
            </a:r>
            <a:r>
              <a:rPr lang="en-GB" sz="2400" spc="-5" dirty="0">
                <a:latin typeface="Times New Roman"/>
                <a:cs typeface="Times New Roman"/>
              </a:rPr>
              <a:t>l</a:t>
            </a:r>
            <a:r>
              <a:rPr lang="en-GB" sz="2400" spc="5" dirty="0">
                <a:latin typeface="Times New Roman"/>
                <a:cs typeface="Times New Roman"/>
              </a:rPr>
              <a:t>o</a:t>
            </a:r>
            <a:r>
              <a:rPr lang="en-GB" sz="2400" spc="200" dirty="0">
                <a:latin typeface="Times New Roman"/>
                <a:cs typeface="Times New Roman"/>
              </a:rPr>
              <a:t>g</a:t>
            </a:r>
            <a:r>
              <a:rPr lang="en-GB" sz="2400" spc="15" baseline="-23255" dirty="0">
                <a:latin typeface="Times New Roman"/>
                <a:cs typeface="Times New Roman"/>
              </a:rPr>
              <a:t>2</a:t>
            </a:r>
            <a:r>
              <a:rPr lang="en-GB" sz="2400" spc="-172" baseline="-23255" dirty="0">
                <a:latin typeface="Times New Roman"/>
                <a:cs typeface="Times New Roman"/>
              </a:rPr>
              <a:t> </a:t>
            </a:r>
            <a:r>
              <a:rPr lang="en-GB" sz="2400" i="1" spc="185" dirty="0">
                <a:latin typeface="Symbol"/>
                <a:cs typeface="Symbol"/>
              </a:rPr>
              <a:t></a:t>
            </a:r>
            <a:r>
              <a:rPr lang="en-GB" sz="2400" dirty="0">
                <a:latin typeface="Times New Roman"/>
                <a:cs typeface="Times New Roman"/>
              </a:rPr>
              <a:t>)</a:t>
            </a:r>
            <a:r>
              <a:rPr lang="en-GB" sz="2400" spc="-370" dirty="0">
                <a:latin typeface="Times New Roman"/>
                <a:cs typeface="Times New Roman"/>
              </a:rPr>
              <a:t> </a:t>
            </a:r>
            <a:r>
              <a:rPr lang="en-GB" sz="2400" dirty="0">
                <a:latin typeface="Times New Roman"/>
                <a:cs typeface="Times New Roman"/>
              </a:rPr>
              <a:t>/</a:t>
            </a:r>
            <a:r>
              <a:rPr lang="en-GB" sz="2400" spc="-270" dirty="0">
                <a:latin typeface="Times New Roman"/>
                <a:cs typeface="Times New Roman"/>
              </a:rPr>
              <a:t> </a:t>
            </a:r>
            <a:r>
              <a:rPr lang="en-GB" sz="2400" dirty="0">
                <a:latin typeface="Times New Roman"/>
                <a:cs typeface="Times New Roman"/>
              </a:rPr>
              <a:t>2</a:t>
            </a:r>
          </a:p>
          <a:p>
            <a:pPr marL="12700" marR="5080">
              <a:spcBef>
                <a:spcPts val="1864"/>
              </a:spcBef>
              <a:tabLst>
                <a:tab pos="682625" algn="l"/>
                <a:tab pos="2219325" algn="l"/>
                <a:tab pos="2636520" algn="l"/>
                <a:tab pos="3697604" algn="l"/>
                <a:tab pos="5191125" algn="l"/>
                <a:tab pos="6252845" algn="l"/>
                <a:tab pos="7694930" algn="l"/>
              </a:tabLst>
            </a:pPr>
            <a:r>
              <a:rPr lang="en-GB" sz="2400" b="1" spc="-5" dirty="0">
                <a:latin typeface="Times New Roman"/>
                <a:cs typeface="Times New Roman"/>
              </a:rPr>
              <a:t>Th</a:t>
            </a:r>
            <a:r>
              <a:rPr lang="en-GB" sz="2400" b="1" dirty="0">
                <a:latin typeface="Times New Roman"/>
                <a:cs typeface="Times New Roman"/>
              </a:rPr>
              <a:t>e </a:t>
            </a:r>
            <a:r>
              <a:rPr lang="en-GB" sz="2400" b="1" spc="-5" dirty="0">
                <a:latin typeface="Times New Roman"/>
                <a:cs typeface="Times New Roman"/>
              </a:rPr>
              <a:t>d</a:t>
            </a:r>
            <a:r>
              <a:rPr lang="en-GB" sz="2400" b="1" dirty="0">
                <a:latin typeface="Times New Roman"/>
                <a:cs typeface="Times New Roman"/>
              </a:rPr>
              <a:t>efi</a:t>
            </a:r>
            <a:r>
              <a:rPr lang="en-GB" sz="2400" b="1" spc="-5" dirty="0">
                <a:latin typeface="Times New Roman"/>
                <a:cs typeface="Times New Roman"/>
              </a:rPr>
              <a:t>n</a:t>
            </a:r>
            <a:r>
              <a:rPr lang="en-GB" sz="2400" b="1" dirty="0">
                <a:latin typeface="Times New Roman"/>
                <a:cs typeface="Times New Roman"/>
              </a:rPr>
              <a:t>i</a:t>
            </a:r>
            <a:r>
              <a:rPr lang="en-GB" sz="2400" b="1" spc="-10" dirty="0">
                <a:latin typeface="Times New Roman"/>
                <a:cs typeface="Times New Roman"/>
              </a:rPr>
              <a:t>t</a:t>
            </a:r>
            <a:r>
              <a:rPr lang="en-GB" sz="2400" b="1" dirty="0">
                <a:latin typeface="Times New Roman"/>
                <a:cs typeface="Times New Roman"/>
              </a:rPr>
              <a:t>io</a:t>
            </a:r>
            <a:r>
              <a:rPr lang="en-GB" sz="2400" b="1" spc="-5" dirty="0">
                <a:latin typeface="Times New Roman"/>
                <a:cs typeface="Times New Roman"/>
              </a:rPr>
              <a:t>n</a:t>
            </a:r>
            <a:r>
              <a:rPr lang="en-GB" sz="2400" b="1" dirty="0">
                <a:latin typeface="Times New Roman"/>
                <a:cs typeface="Times New Roman"/>
              </a:rPr>
              <a:t>s	of </a:t>
            </a:r>
            <a:r>
              <a:rPr lang="en-GB" sz="2400" b="1" spc="-5" dirty="0">
                <a:latin typeface="Times New Roman"/>
                <a:cs typeface="Times New Roman"/>
              </a:rPr>
              <a:t>un</a:t>
            </a:r>
            <a:r>
              <a:rPr lang="en-GB" sz="2400" b="1" dirty="0">
                <a:latin typeface="Times New Roman"/>
                <a:cs typeface="Times New Roman"/>
              </a:rPr>
              <a:t>i</a:t>
            </a:r>
            <a:r>
              <a:rPr lang="en-GB" sz="2400" b="1" spc="-5" dirty="0">
                <a:latin typeface="Times New Roman"/>
                <a:cs typeface="Times New Roman"/>
              </a:rPr>
              <a:t>qu</a:t>
            </a:r>
            <a:r>
              <a:rPr lang="en-GB" sz="2400" b="1" dirty="0">
                <a:latin typeface="Times New Roman"/>
                <a:cs typeface="Times New Roman"/>
              </a:rPr>
              <a:t>e	o</a:t>
            </a:r>
            <a:r>
              <a:rPr lang="en-GB" sz="2400" b="1" spc="-5" dirty="0">
                <a:latin typeface="Times New Roman"/>
                <a:cs typeface="Times New Roman"/>
              </a:rPr>
              <a:t>p</a:t>
            </a:r>
            <a:r>
              <a:rPr lang="en-GB" sz="2400" b="1" dirty="0">
                <a:latin typeface="Times New Roman"/>
                <a:cs typeface="Times New Roman"/>
              </a:rPr>
              <a:t>erators, </a:t>
            </a:r>
            <a:r>
              <a:rPr lang="en-GB" sz="2400" b="1" spc="-5" dirty="0">
                <a:latin typeface="Times New Roman"/>
                <a:cs typeface="Times New Roman"/>
              </a:rPr>
              <a:t>un</a:t>
            </a:r>
            <a:r>
              <a:rPr lang="en-GB" sz="2400" b="1" dirty="0">
                <a:latin typeface="Times New Roman"/>
                <a:cs typeface="Times New Roman"/>
              </a:rPr>
              <a:t>i</a:t>
            </a:r>
            <a:r>
              <a:rPr lang="en-GB" sz="2400" b="1" spc="-5" dirty="0">
                <a:latin typeface="Times New Roman"/>
                <a:cs typeface="Times New Roman"/>
              </a:rPr>
              <a:t>qu</a:t>
            </a:r>
            <a:r>
              <a:rPr lang="en-GB" sz="2400" b="1" dirty="0">
                <a:latin typeface="Times New Roman"/>
                <a:cs typeface="Times New Roman"/>
              </a:rPr>
              <a:t>e	o</a:t>
            </a:r>
            <a:r>
              <a:rPr lang="en-GB" sz="2400" b="1" spc="-5" dirty="0">
                <a:latin typeface="Times New Roman"/>
                <a:cs typeface="Times New Roman"/>
              </a:rPr>
              <a:t>p</a:t>
            </a:r>
            <a:r>
              <a:rPr lang="en-GB" sz="2400" b="1" dirty="0">
                <a:latin typeface="Times New Roman"/>
                <a:cs typeface="Times New Roman"/>
              </a:rPr>
              <a:t>era</a:t>
            </a:r>
            <a:r>
              <a:rPr lang="en-GB" sz="2400" b="1" spc="-5" dirty="0">
                <a:latin typeface="Times New Roman"/>
                <a:cs typeface="Times New Roman"/>
              </a:rPr>
              <a:t>nd</a:t>
            </a:r>
            <a:r>
              <a:rPr lang="en-GB" sz="2400" b="1" dirty="0">
                <a:latin typeface="Times New Roman"/>
                <a:cs typeface="Times New Roman"/>
              </a:rPr>
              <a:t>s,	tot</a:t>
            </a:r>
            <a:r>
              <a:rPr lang="en-GB" sz="2400" b="1" spc="-15" dirty="0">
                <a:latin typeface="Times New Roman"/>
                <a:cs typeface="Times New Roman"/>
              </a:rPr>
              <a:t>a</a:t>
            </a:r>
            <a:r>
              <a:rPr lang="en-GB" sz="2400" b="1" dirty="0">
                <a:latin typeface="Times New Roman"/>
                <a:cs typeface="Times New Roman"/>
              </a:rPr>
              <a:t>l o</a:t>
            </a:r>
            <a:r>
              <a:rPr lang="en-GB" sz="2400" b="1" spc="-5" dirty="0">
                <a:latin typeface="Times New Roman"/>
                <a:cs typeface="Times New Roman"/>
              </a:rPr>
              <a:t>p</a:t>
            </a:r>
            <a:r>
              <a:rPr lang="en-GB" sz="2400" b="1" dirty="0">
                <a:latin typeface="Times New Roman"/>
                <a:cs typeface="Times New Roman"/>
              </a:rPr>
              <a:t>erators </a:t>
            </a:r>
            <a:r>
              <a:rPr lang="en-GB" sz="2400" b="1" spc="-15" dirty="0">
                <a:latin typeface="Times New Roman"/>
                <a:cs typeface="Times New Roman"/>
              </a:rPr>
              <a:t>a</a:t>
            </a:r>
            <a:r>
              <a:rPr lang="en-GB" sz="2400" b="1" spc="-5" dirty="0">
                <a:latin typeface="Times New Roman"/>
                <a:cs typeface="Times New Roman"/>
              </a:rPr>
              <a:t>n</a:t>
            </a:r>
            <a:r>
              <a:rPr lang="en-GB" sz="2400" b="1" dirty="0">
                <a:latin typeface="Times New Roman"/>
                <a:cs typeface="Times New Roman"/>
              </a:rPr>
              <a:t>d</a:t>
            </a:r>
            <a:r>
              <a:rPr lang="en-GB" sz="2400" b="1" spc="-5" dirty="0">
                <a:latin typeface="Times New Roman"/>
                <a:cs typeface="Times New Roman"/>
              </a:rPr>
              <a:t> </a:t>
            </a:r>
            <a:r>
              <a:rPr lang="en-GB" sz="2400" b="1" dirty="0">
                <a:latin typeface="Times New Roman"/>
                <a:cs typeface="Times New Roman"/>
              </a:rPr>
              <a:t>total o</a:t>
            </a:r>
            <a:r>
              <a:rPr lang="en-GB" sz="2400" b="1" spc="-5" dirty="0">
                <a:latin typeface="Times New Roman"/>
                <a:cs typeface="Times New Roman"/>
              </a:rPr>
              <a:t>p</a:t>
            </a:r>
            <a:r>
              <a:rPr lang="en-GB" sz="2400" b="1" spc="-10" dirty="0">
                <a:latin typeface="Times New Roman"/>
                <a:cs typeface="Times New Roman"/>
              </a:rPr>
              <a:t>e</a:t>
            </a:r>
            <a:r>
              <a:rPr lang="en-GB" sz="2400" b="1" dirty="0">
                <a:latin typeface="Times New Roman"/>
                <a:cs typeface="Times New Roman"/>
              </a:rPr>
              <a:t>ra</a:t>
            </a:r>
            <a:r>
              <a:rPr lang="en-GB" sz="2400" b="1" spc="-5" dirty="0">
                <a:latin typeface="Times New Roman"/>
                <a:cs typeface="Times New Roman"/>
              </a:rPr>
              <a:t>nd</a:t>
            </a:r>
            <a:r>
              <a:rPr lang="en-GB" sz="2400" b="1" dirty="0">
                <a:latin typeface="Times New Roman"/>
                <a:cs typeface="Times New Roman"/>
              </a:rPr>
              <a:t>s are </a:t>
            </a:r>
            <a:r>
              <a:rPr lang="en-GB" sz="2400" b="1" spc="-5" dirty="0">
                <a:latin typeface="Times New Roman"/>
                <a:cs typeface="Times New Roman"/>
              </a:rPr>
              <a:t>n</a:t>
            </a:r>
            <a:r>
              <a:rPr lang="en-GB" sz="2400" b="1" dirty="0">
                <a:latin typeface="Times New Roman"/>
                <a:cs typeface="Times New Roman"/>
              </a:rPr>
              <a:t>ot s</a:t>
            </a:r>
            <a:r>
              <a:rPr lang="en-GB" sz="2400" b="1" spc="-5" dirty="0">
                <a:latin typeface="Times New Roman"/>
                <a:cs typeface="Times New Roman"/>
              </a:rPr>
              <a:t>p</a:t>
            </a:r>
            <a:r>
              <a:rPr lang="en-GB" sz="2400" b="1" dirty="0">
                <a:latin typeface="Times New Roman"/>
                <a:cs typeface="Times New Roman"/>
              </a:rPr>
              <a:t>ec</a:t>
            </a:r>
            <a:r>
              <a:rPr lang="en-GB" sz="2400" b="1" spc="-10" dirty="0">
                <a:latin typeface="Times New Roman"/>
                <a:cs typeface="Times New Roman"/>
              </a:rPr>
              <a:t>if</a:t>
            </a:r>
            <a:r>
              <a:rPr lang="en-GB" sz="2400" b="1" dirty="0">
                <a:latin typeface="Times New Roman"/>
                <a:cs typeface="Times New Roman"/>
              </a:rPr>
              <a:t>ic</a:t>
            </a:r>
            <a:r>
              <a:rPr lang="en-GB" sz="2400" b="1" spc="-15" dirty="0">
                <a:latin typeface="Times New Roman"/>
                <a:cs typeface="Times New Roman"/>
              </a:rPr>
              <a:t>a</a:t>
            </a:r>
            <a:r>
              <a:rPr lang="en-GB" sz="2400" b="1" spc="-10" dirty="0">
                <a:latin typeface="Times New Roman"/>
                <a:cs typeface="Times New Roman"/>
              </a:rPr>
              <a:t>l</a:t>
            </a:r>
            <a:r>
              <a:rPr lang="en-GB" sz="2400" b="1" dirty="0">
                <a:latin typeface="Times New Roman"/>
                <a:cs typeface="Times New Roman"/>
              </a:rPr>
              <a:t>ly </a:t>
            </a:r>
            <a:r>
              <a:rPr lang="en-GB" sz="2400" b="1" spc="-5" dirty="0">
                <a:latin typeface="Times New Roman"/>
                <a:cs typeface="Times New Roman"/>
              </a:rPr>
              <a:t>d</a:t>
            </a:r>
            <a:r>
              <a:rPr lang="en-GB" sz="2400" b="1" spc="-10" dirty="0">
                <a:latin typeface="Times New Roman"/>
                <a:cs typeface="Times New Roman"/>
              </a:rPr>
              <a:t>e</a:t>
            </a:r>
            <a:r>
              <a:rPr lang="en-GB" sz="2400" b="1" dirty="0">
                <a:latin typeface="Times New Roman"/>
                <a:cs typeface="Times New Roman"/>
              </a:rPr>
              <a:t>li</a:t>
            </a:r>
            <a:r>
              <a:rPr lang="en-GB" sz="2400" b="1" spc="-5" dirty="0">
                <a:latin typeface="Times New Roman"/>
                <a:cs typeface="Times New Roman"/>
              </a:rPr>
              <a:t>n</a:t>
            </a:r>
            <a:r>
              <a:rPr lang="en-GB" sz="2400" b="1" dirty="0">
                <a:latin typeface="Times New Roman"/>
                <a:cs typeface="Times New Roman"/>
              </a:rPr>
              <a:t>e</a:t>
            </a:r>
            <a:r>
              <a:rPr lang="en-GB" sz="2400" b="1" spc="-15" dirty="0">
                <a:latin typeface="Times New Roman"/>
                <a:cs typeface="Times New Roman"/>
              </a:rPr>
              <a:t>a</a:t>
            </a:r>
            <a:r>
              <a:rPr lang="en-GB" sz="2400" b="1" dirty="0">
                <a:latin typeface="Times New Roman"/>
                <a:cs typeface="Times New Roman"/>
              </a:rPr>
              <a:t>t</a:t>
            </a:r>
            <a:r>
              <a:rPr lang="en-GB" sz="2400" b="1" spc="-10" dirty="0">
                <a:latin typeface="Times New Roman"/>
                <a:cs typeface="Times New Roman"/>
              </a:rPr>
              <a:t>e</a:t>
            </a:r>
            <a:r>
              <a:rPr lang="en-GB" sz="2400" b="1" spc="-5" dirty="0">
                <a:latin typeface="Times New Roman"/>
                <a:cs typeface="Times New Roman"/>
              </a:rPr>
              <a:t>d</a:t>
            </a:r>
            <a:r>
              <a:rPr lang="en-GB" sz="2400" b="1" dirty="0">
                <a:latin typeface="Times New Roman"/>
                <a:cs typeface="Times New Roman"/>
              </a:rPr>
              <a:t>.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4200663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4FE8E-4AA8-044A-8157-0D6BBA1C7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/>
              <a:t>S</a:t>
            </a:r>
            <a:r>
              <a:rPr lang="en-GB" spc="-10"/>
              <a:t>o</a:t>
            </a:r>
            <a:r>
              <a:rPr lang="en-GB" spc="-15"/>
              <a:t>f</a:t>
            </a:r>
            <a:r>
              <a:rPr lang="en-GB"/>
              <a:t>t</a:t>
            </a:r>
            <a:r>
              <a:rPr lang="en-GB" spc="-25"/>
              <a:t>w</a:t>
            </a:r>
            <a:r>
              <a:rPr lang="en-GB" spc="-15"/>
              <a:t>are</a:t>
            </a:r>
            <a:r>
              <a:rPr lang="en-GB" spc="5"/>
              <a:t> </a:t>
            </a:r>
            <a:r>
              <a:rPr lang="en-GB" spc="-35"/>
              <a:t>M</a:t>
            </a:r>
            <a:r>
              <a:rPr lang="en-GB" spc="-20"/>
              <a:t>e</a:t>
            </a:r>
            <a:r>
              <a:rPr lang="en-GB" spc="-10"/>
              <a:t>t</a:t>
            </a:r>
            <a:r>
              <a:rPr lang="en-GB" spc="-5"/>
              <a:t>r</a:t>
            </a:r>
            <a:r>
              <a:rPr lang="en-GB" spc="-10"/>
              <a:t>i</a:t>
            </a:r>
            <a:r>
              <a:rPr lang="en-GB" spc="-20"/>
              <a:t>c</a:t>
            </a:r>
            <a:r>
              <a:rPr lang="en-GB" spc="-15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F0536-C610-4842-A9FC-8A155E38A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 lnSpcReduction="10000"/>
          </a:bodyPr>
          <a:lstStyle/>
          <a:p>
            <a:pPr marL="469900" indent="-457200">
              <a:buClr>
                <a:srgbClr val="FF0000"/>
              </a:buClr>
              <a:buFont typeface="Microsoft Sans Serif"/>
              <a:buChar char="•"/>
              <a:tabLst>
                <a:tab pos="469900" algn="l"/>
              </a:tabLst>
            </a:pPr>
            <a:r>
              <a:rPr lang="en-GB" sz="4000" spc="-5" dirty="0">
                <a:latin typeface="Arial"/>
                <a:cs typeface="Arial"/>
              </a:rPr>
              <a:t>C</a:t>
            </a:r>
            <a:r>
              <a:rPr lang="en-GB" sz="4000" spc="5" dirty="0">
                <a:latin typeface="Arial"/>
                <a:cs typeface="Arial"/>
              </a:rPr>
              <a:t>o</a:t>
            </a:r>
            <a:r>
              <a:rPr lang="en-GB" sz="4000" spc="-5" dirty="0">
                <a:latin typeface="Arial"/>
                <a:cs typeface="Arial"/>
              </a:rPr>
              <a:t>un</a:t>
            </a:r>
            <a:r>
              <a:rPr lang="en-GB" sz="4000" dirty="0">
                <a:latin typeface="Arial"/>
                <a:cs typeface="Arial"/>
              </a:rPr>
              <a:t>t</a:t>
            </a:r>
            <a:r>
              <a:rPr lang="en-GB" sz="4000" spc="5" dirty="0">
                <a:latin typeface="Arial"/>
                <a:cs typeface="Arial"/>
              </a:rPr>
              <a:t>i</a:t>
            </a:r>
            <a:r>
              <a:rPr lang="en-GB" sz="4000" spc="-5" dirty="0">
                <a:latin typeface="Arial"/>
                <a:cs typeface="Arial"/>
              </a:rPr>
              <a:t>n</a:t>
            </a:r>
            <a:r>
              <a:rPr lang="en-GB" sz="4000" dirty="0">
                <a:latin typeface="Arial"/>
                <a:cs typeface="Arial"/>
              </a:rPr>
              <a:t>g r</a:t>
            </a:r>
            <a:r>
              <a:rPr lang="en-GB" sz="4000" spc="-5" dirty="0">
                <a:latin typeface="Arial"/>
                <a:cs typeface="Arial"/>
              </a:rPr>
              <a:t>u</a:t>
            </a:r>
            <a:r>
              <a:rPr lang="en-GB" sz="4000" spc="5" dirty="0">
                <a:latin typeface="Arial"/>
                <a:cs typeface="Arial"/>
              </a:rPr>
              <a:t>l</a:t>
            </a:r>
            <a:r>
              <a:rPr lang="en-GB" sz="4000" spc="-5" dirty="0">
                <a:latin typeface="Arial"/>
                <a:cs typeface="Arial"/>
              </a:rPr>
              <a:t>e</a:t>
            </a:r>
            <a:r>
              <a:rPr lang="en-GB" sz="4000" dirty="0">
                <a:latin typeface="Arial"/>
                <a:cs typeface="Arial"/>
              </a:rPr>
              <a:t>s f</a:t>
            </a:r>
            <a:r>
              <a:rPr lang="en-GB" sz="4000" spc="-5" dirty="0">
                <a:latin typeface="Arial"/>
                <a:cs typeface="Arial"/>
              </a:rPr>
              <a:t>o</a:t>
            </a:r>
            <a:r>
              <a:rPr lang="en-GB" sz="4000" dirty="0">
                <a:latin typeface="Arial"/>
                <a:cs typeface="Arial"/>
              </a:rPr>
              <a:t>r</a:t>
            </a:r>
            <a:r>
              <a:rPr lang="en-GB" sz="4000" spc="-5" dirty="0">
                <a:latin typeface="Arial"/>
                <a:cs typeface="Arial"/>
              </a:rPr>
              <a:t> </a:t>
            </a:r>
            <a:r>
              <a:rPr lang="en-GB" sz="4000" dirty="0">
                <a:latin typeface="Arial"/>
                <a:cs typeface="Arial"/>
              </a:rPr>
              <a:t>C </a:t>
            </a:r>
            <a:r>
              <a:rPr lang="en-GB" sz="4000" spc="-5" dirty="0">
                <a:latin typeface="Arial"/>
                <a:cs typeface="Arial"/>
              </a:rPr>
              <a:t>lan</a:t>
            </a:r>
            <a:r>
              <a:rPr lang="en-GB" sz="4000" spc="5" dirty="0">
                <a:latin typeface="Arial"/>
                <a:cs typeface="Arial"/>
              </a:rPr>
              <a:t>g</a:t>
            </a:r>
            <a:r>
              <a:rPr lang="en-GB" sz="4000" spc="-5" dirty="0">
                <a:latin typeface="Arial"/>
                <a:cs typeface="Arial"/>
              </a:rPr>
              <a:t>u</a:t>
            </a:r>
            <a:r>
              <a:rPr lang="en-GB" sz="4000" spc="5" dirty="0">
                <a:latin typeface="Arial"/>
                <a:cs typeface="Arial"/>
              </a:rPr>
              <a:t>a</a:t>
            </a:r>
            <a:r>
              <a:rPr lang="en-GB" sz="4000" spc="-5" dirty="0">
                <a:latin typeface="Arial"/>
                <a:cs typeface="Arial"/>
              </a:rPr>
              <a:t>g</a:t>
            </a:r>
            <a:r>
              <a:rPr lang="en-GB" sz="4000" dirty="0">
                <a:latin typeface="Arial"/>
                <a:cs typeface="Arial"/>
              </a:rPr>
              <a:t>e</a:t>
            </a:r>
          </a:p>
          <a:p>
            <a:pPr>
              <a:spcBef>
                <a:spcPts val="53"/>
              </a:spcBef>
              <a:buClr>
                <a:srgbClr val="FF0000"/>
              </a:buClr>
              <a:buFont typeface="Microsoft Sans Serif"/>
              <a:buChar char="•"/>
            </a:pPr>
            <a:endParaRPr lang="en-GB" sz="2400" dirty="0">
              <a:latin typeface="Times New Roman"/>
              <a:cs typeface="Times New Roman"/>
            </a:endParaRPr>
          </a:p>
          <a:p>
            <a:pPr marL="911860" lvl="1" indent="-457200">
              <a:buClr>
                <a:srgbClr val="003265"/>
              </a:buClr>
              <a:buFont typeface="Arial"/>
              <a:buAutoNum type="arabicPeriod"/>
              <a:tabLst>
                <a:tab pos="911860" algn="l"/>
              </a:tabLst>
            </a:pPr>
            <a:r>
              <a:rPr lang="en-GB" spc="-25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omments</a:t>
            </a:r>
            <a:r>
              <a:rPr lang="en-GB" spc="15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are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not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on</a:t>
            </a:r>
            <a:r>
              <a:rPr lang="en-GB" spc="-10" dirty="0">
                <a:latin typeface="Arial"/>
                <a:cs typeface="Arial"/>
              </a:rPr>
              <a:t>sidered.</a:t>
            </a:r>
            <a:endParaRPr lang="en-GB" dirty="0">
              <a:latin typeface="Arial"/>
              <a:cs typeface="Arial"/>
            </a:endParaRPr>
          </a:p>
          <a:p>
            <a:pPr lvl="1">
              <a:spcBef>
                <a:spcPts val="20"/>
              </a:spcBef>
              <a:buClr>
                <a:srgbClr val="003265"/>
              </a:buClr>
              <a:buFont typeface="Arial"/>
              <a:buAutoNum type="arabicPeriod"/>
            </a:pPr>
            <a:endParaRPr lang="en-GB" dirty="0">
              <a:latin typeface="Times New Roman"/>
              <a:cs typeface="Times New Roman"/>
            </a:endParaRPr>
          </a:p>
          <a:p>
            <a:pPr marL="911860" lvl="1" indent="-457200">
              <a:buClr>
                <a:srgbClr val="003265"/>
              </a:buClr>
              <a:buFont typeface="Arial"/>
              <a:buAutoNum type="arabicPeriod"/>
              <a:tabLst>
                <a:tab pos="911860" algn="l"/>
              </a:tabLst>
            </a:pPr>
            <a:r>
              <a:rPr lang="en-GB" spc="-15" dirty="0">
                <a:latin typeface="Arial"/>
                <a:cs typeface="Arial"/>
              </a:rPr>
              <a:t>The </a:t>
            </a:r>
            <a:r>
              <a:rPr lang="en-GB" spc="-10" dirty="0">
                <a:latin typeface="Arial"/>
                <a:cs typeface="Arial"/>
              </a:rPr>
              <a:t>identifier </a:t>
            </a:r>
            <a:r>
              <a:rPr lang="en-GB" spc="-15" dirty="0">
                <a:latin typeface="Arial"/>
                <a:cs typeface="Arial"/>
              </a:rPr>
              <a:t>and fun</a:t>
            </a:r>
            <a:r>
              <a:rPr lang="en-GB" spc="-10" dirty="0">
                <a:latin typeface="Arial"/>
                <a:cs typeface="Arial"/>
              </a:rPr>
              <a:t>ction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de</a:t>
            </a:r>
            <a:r>
              <a:rPr lang="en-GB" spc="-10" dirty="0">
                <a:latin typeface="Arial"/>
                <a:cs typeface="Arial"/>
              </a:rPr>
              <a:t>clarations</a:t>
            </a:r>
            <a:r>
              <a:rPr lang="en-GB" spc="5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are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not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on</a:t>
            </a:r>
            <a:r>
              <a:rPr lang="en-GB" spc="-10" dirty="0">
                <a:latin typeface="Arial"/>
                <a:cs typeface="Arial"/>
              </a:rPr>
              <a:t>sidered.</a:t>
            </a:r>
            <a:endParaRPr lang="en-GB" dirty="0">
              <a:latin typeface="Arial"/>
              <a:cs typeface="Arial"/>
            </a:endParaRPr>
          </a:p>
          <a:p>
            <a:pPr lvl="1">
              <a:spcBef>
                <a:spcPts val="0"/>
              </a:spcBef>
              <a:buClr>
                <a:srgbClr val="003265"/>
              </a:buClr>
              <a:buFont typeface="Arial"/>
              <a:buAutoNum type="arabicPeriod"/>
            </a:pPr>
            <a:endParaRPr lang="en-GB" dirty="0">
              <a:latin typeface="Times New Roman"/>
              <a:cs typeface="Times New Roman"/>
            </a:endParaRPr>
          </a:p>
          <a:p>
            <a:pPr marL="911860" lvl="1" indent="-457200">
              <a:buClr>
                <a:srgbClr val="003265"/>
              </a:buClr>
              <a:buFont typeface="Arial"/>
              <a:buAutoNum type="arabicPeriod"/>
              <a:tabLst>
                <a:tab pos="911860" algn="l"/>
              </a:tabLst>
            </a:pPr>
            <a:r>
              <a:rPr lang="en-GB" spc="-20" dirty="0">
                <a:latin typeface="Arial"/>
                <a:cs typeface="Arial"/>
              </a:rPr>
              <a:t>A</a:t>
            </a:r>
            <a:r>
              <a:rPr lang="en-GB" spc="-5" dirty="0">
                <a:latin typeface="Arial"/>
                <a:cs typeface="Arial"/>
              </a:rPr>
              <a:t>ll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the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25" dirty="0">
                <a:latin typeface="Arial"/>
                <a:cs typeface="Arial"/>
              </a:rPr>
              <a:t>v</a:t>
            </a:r>
            <a:r>
              <a:rPr lang="en-GB" spc="-10" dirty="0">
                <a:latin typeface="Arial"/>
                <a:cs typeface="Arial"/>
              </a:rPr>
              <a:t>ariables</a:t>
            </a:r>
            <a:r>
              <a:rPr lang="en-GB" spc="5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and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on</a:t>
            </a:r>
            <a:r>
              <a:rPr lang="en-GB" spc="-10" dirty="0">
                <a:latin typeface="Arial"/>
                <a:cs typeface="Arial"/>
              </a:rPr>
              <a:t>stants</a:t>
            </a:r>
            <a:r>
              <a:rPr lang="en-GB" spc="5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are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on</a:t>
            </a:r>
            <a:r>
              <a:rPr lang="en-GB" spc="-10" dirty="0">
                <a:latin typeface="Arial"/>
                <a:cs typeface="Arial"/>
              </a:rPr>
              <a:t>s</a:t>
            </a:r>
            <a:r>
              <a:rPr lang="en-GB" spc="-15" dirty="0">
                <a:latin typeface="Arial"/>
                <a:cs typeface="Arial"/>
              </a:rPr>
              <a:t>idered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operand</a:t>
            </a:r>
            <a:r>
              <a:rPr lang="en-GB" spc="-10" dirty="0">
                <a:latin typeface="Arial"/>
                <a:cs typeface="Arial"/>
              </a:rPr>
              <a:t>s.</a:t>
            </a:r>
            <a:endParaRPr lang="en-GB" dirty="0">
              <a:latin typeface="Arial"/>
              <a:cs typeface="Arial"/>
            </a:endParaRPr>
          </a:p>
          <a:p>
            <a:pPr lvl="1">
              <a:spcBef>
                <a:spcPts val="5"/>
              </a:spcBef>
              <a:buClr>
                <a:srgbClr val="003265"/>
              </a:buClr>
              <a:buFont typeface="Arial"/>
              <a:buAutoNum type="arabicPeriod"/>
            </a:pPr>
            <a:endParaRPr lang="en-GB" dirty="0">
              <a:latin typeface="Times New Roman"/>
              <a:cs typeface="Times New Roman"/>
            </a:endParaRPr>
          </a:p>
          <a:p>
            <a:pPr marL="911860" marR="5080" lvl="1" indent="-457200">
              <a:buClr>
                <a:srgbClr val="003265"/>
              </a:buClr>
              <a:buFont typeface="Arial"/>
              <a:buAutoNum type="arabicPeriod"/>
              <a:tabLst>
                <a:tab pos="911860" algn="l"/>
              </a:tabLst>
            </a:pPr>
            <a:r>
              <a:rPr lang="en-GB" spc="-25" dirty="0">
                <a:latin typeface="Arial"/>
                <a:cs typeface="Arial"/>
              </a:rPr>
              <a:t>G</a:t>
            </a:r>
            <a:r>
              <a:rPr lang="en-GB" spc="-10" dirty="0">
                <a:latin typeface="Arial"/>
                <a:cs typeface="Arial"/>
              </a:rPr>
              <a:t>lobal</a:t>
            </a:r>
            <a:r>
              <a:rPr lang="en-GB" dirty="0">
                <a:latin typeface="Arial"/>
                <a:cs typeface="Arial"/>
              </a:rPr>
              <a:t>  </a:t>
            </a:r>
            <a:r>
              <a:rPr lang="en-GB" spc="-285" dirty="0">
                <a:latin typeface="Arial"/>
                <a:cs typeface="Arial"/>
              </a:rPr>
              <a:t> </a:t>
            </a:r>
            <a:r>
              <a:rPr lang="en-GB" spc="-25" dirty="0">
                <a:latin typeface="Arial"/>
                <a:cs typeface="Arial"/>
              </a:rPr>
              <a:t>v</a:t>
            </a:r>
            <a:r>
              <a:rPr lang="en-GB" dirty="0">
                <a:latin typeface="Arial"/>
                <a:cs typeface="Arial"/>
              </a:rPr>
              <a:t>a</a:t>
            </a:r>
            <a:r>
              <a:rPr lang="en-GB" spc="-10" dirty="0">
                <a:latin typeface="Arial"/>
                <a:cs typeface="Arial"/>
              </a:rPr>
              <a:t>riables</a:t>
            </a:r>
            <a:r>
              <a:rPr lang="en-GB" dirty="0">
                <a:latin typeface="Arial"/>
                <a:cs typeface="Arial"/>
              </a:rPr>
              <a:t>  </a:t>
            </a:r>
            <a:r>
              <a:rPr lang="en-GB" spc="-285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u</a:t>
            </a:r>
            <a:r>
              <a:rPr lang="en-GB" spc="-10" dirty="0">
                <a:latin typeface="Arial"/>
                <a:cs typeface="Arial"/>
              </a:rPr>
              <a:t>s</a:t>
            </a:r>
            <a:r>
              <a:rPr lang="en-GB" spc="-15" dirty="0">
                <a:latin typeface="Arial"/>
                <a:cs typeface="Arial"/>
              </a:rPr>
              <a:t>ed</a:t>
            </a:r>
            <a:r>
              <a:rPr lang="en-GB" dirty="0">
                <a:latin typeface="Arial"/>
                <a:cs typeface="Arial"/>
              </a:rPr>
              <a:t>  </a:t>
            </a:r>
            <a:r>
              <a:rPr lang="en-GB" spc="-285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in</a:t>
            </a:r>
            <a:r>
              <a:rPr lang="en-GB" dirty="0">
                <a:latin typeface="Arial"/>
                <a:cs typeface="Arial"/>
              </a:rPr>
              <a:t>  </a:t>
            </a:r>
            <a:r>
              <a:rPr lang="en-GB" spc="-285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differe</a:t>
            </a:r>
            <a:r>
              <a:rPr lang="en-GB" dirty="0">
                <a:latin typeface="Arial"/>
                <a:cs typeface="Arial"/>
              </a:rPr>
              <a:t>n</a:t>
            </a:r>
            <a:r>
              <a:rPr lang="en-GB" spc="-10" dirty="0">
                <a:latin typeface="Arial"/>
                <a:cs typeface="Arial"/>
              </a:rPr>
              <a:t>t</a:t>
            </a:r>
            <a:r>
              <a:rPr lang="en-GB" dirty="0">
                <a:latin typeface="Arial"/>
                <a:cs typeface="Arial"/>
              </a:rPr>
              <a:t>  </a:t>
            </a:r>
            <a:r>
              <a:rPr lang="en-GB" spc="-290" dirty="0">
                <a:latin typeface="Arial"/>
                <a:cs typeface="Arial"/>
              </a:rPr>
              <a:t> </a:t>
            </a:r>
            <a:r>
              <a:rPr lang="en-GB" spc="-30" dirty="0">
                <a:latin typeface="Arial"/>
                <a:cs typeface="Arial"/>
              </a:rPr>
              <a:t>m</a:t>
            </a:r>
            <a:r>
              <a:rPr lang="en-GB" spc="-15" dirty="0">
                <a:latin typeface="Arial"/>
                <a:cs typeface="Arial"/>
              </a:rPr>
              <a:t>o</a:t>
            </a:r>
            <a:r>
              <a:rPr lang="en-GB" dirty="0">
                <a:latin typeface="Arial"/>
                <a:cs typeface="Arial"/>
              </a:rPr>
              <a:t>d</a:t>
            </a:r>
            <a:r>
              <a:rPr lang="en-GB" spc="-10" dirty="0">
                <a:latin typeface="Arial"/>
                <a:cs typeface="Arial"/>
              </a:rPr>
              <a:t>ules</a:t>
            </a:r>
            <a:r>
              <a:rPr lang="en-GB" dirty="0">
                <a:latin typeface="Arial"/>
                <a:cs typeface="Arial"/>
              </a:rPr>
              <a:t>  </a:t>
            </a:r>
            <a:r>
              <a:rPr lang="en-GB" spc="-295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of</a:t>
            </a:r>
            <a:r>
              <a:rPr lang="en-GB" dirty="0">
                <a:latin typeface="Arial"/>
                <a:cs typeface="Arial"/>
              </a:rPr>
              <a:t>  </a:t>
            </a:r>
            <a:r>
              <a:rPr lang="en-GB" spc="-300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the</a:t>
            </a:r>
            <a:r>
              <a:rPr lang="en-GB" dirty="0">
                <a:latin typeface="Arial"/>
                <a:cs typeface="Arial"/>
              </a:rPr>
              <a:t>  </a:t>
            </a:r>
            <a:r>
              <a:rPr lang="en-GB" spc="-300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s</a:t>
            </a:r>
            <a:r>
              <a:rPr lang="en-GB" spc="-15" dirty="0">
                <a:latin typeface="Arial"/>
                <a:cs typeface="Arial"/>
              </a:rPr>
              <a:t>ame</a:t>
            </a:r>
            <a:r>
              <a:rPr lang="en-GB" spc="-10" dirty="0">
                <a:latin typeface="Arial"/>
                <a:cs typeface="Arial"/>
              </a:rPr>
              <a:t> progr</a:t>
            </a:r>
            <a:r>
              <a:rPr lang="en-GB" dirty="0">
                <a:latin typeface="Arial"/>
                <a:cs typeface="Arial"/>
              </a:rPr>
              <a:t>a</a:t>
            </a:r>
            <a:r>
              <a:rPr lang="en-GB" spc="-20" dirty="0">
                <a:latin typeface="Arial"/>
                <a:cs typeface="Arial"/>
              </a:rPr>
              <a:t>m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80" dirty="0">
                <a:latin typeface="Arial"/>
                <a:cs typeface="Arial"/>
              </a:rPr>
              <a:t> </a:t>
            </a:r>
            <a:r>
              <a:rPr lang="en-GB" dirty="0">
                <a:latin typeface="Arial"/>
                <a:cs typeface="Arial"/>
              </a:rPr>
              <a:t>ar</a:t>
            </a:r>
            <a:r>
              <a:rPr lang="en-GB" spc="-15" dirty="0">
                <a:latin typeface="Arial"/>
                <a:cs typeface="Arial"/>
              </a:rPr>
              <a:t>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70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ounted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70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as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70" dirty="0">
                <a:latin typeface="Arial"/>
                <a:cs typeface="Arial"/>
              </a:rPr>
              <a:t> </a:t>
            </a:r>
            <a:r>
              <a:rPr lang="en-GB" spc="-30" dirty="0">
                <a:latin typeface="Arial"/>
                <a:cs typeface="Arial"/>
              </a:rPr>
              <a:t>m</a:t>
            </a:r>
            <a:r>
              <a:rPr lang="en-GB" spc="-10" dirty="0">
                <a:latin typeface="Arial"/>
                <a:cs typeface="Arial"/>
              </a:rPr>
              <a:t>ultiple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70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o</a:t>
            </a:r>
            <a:r>
              <a:rPr lang="en-GB" spc="-10" dirty="0">
                <a:latin typeface="Arial"/>
                <a:cs typeface="Arial"/>
              </a:rPr>
              <a:t>cc</a:t>
            </a:r>
            <a:r>
              <a:rPr lang="en-GB" spc="-15" dirty="0">
                <a:latin typeface="Arial"/>
                <a:cs typeface="Arial"/>
              </a:rPr>
              <a:t>urren</a:t>
            </a:r>
            <a:r>
              <a:rPr lang="en-GB" spc="-10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es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80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of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85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the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85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s</a:t>
            </a:r>
            <a:r>
              <a:rPr lang="en-GB" spc="-25" dirty="0">
                <a:latin typeface="Arial"/>
                <a:cs typeface="Arial"/>
              </a:rPr>
              <a:t>a</a:t>
            </a:r>
            <a:r>
              <a:rPr lang="en-GB" spc="-30" dirty="0">
                <a:latin typeface="Arial"/>
                <a:cs typeface="Arial"/>
              </a:rPr>
              <a:t>m</a:t>
            </a:r>
            <a:r>
              <a:rPr lang="en-GB" spc="-15" dirty="0">
                <a:latin typeface="Arial"/>
                <a:cs typeface="Arial"/>
              </a:rPr>
              <a:t>e</a:t>
            </a:r>
            <a:r>
              <a:rPr lang="en-GB" spc="-10" dirty="0">
                <a:latin typeface="Arial"/>
                <a:cs typeface="Arial"/>
              </a:rPr>
              <a:t> </a:t>
            </a:r>
            <a:r>
              <a:rPr lang="en-GB" spc="-25" dirty="0">
                <a:latin typeface="Arial"/>
                <a:cs typeface="Arial"/>
              </a:rPr>
              <a:t>v</a:t>
            </a:r>
            <a:r>
              <a:rPr lang="en-GB" spc="-10" dirty="0">
                <a:latin typeface="Arial"/>
                <a:cs typeface="Arial"/>
              </a:rPr>
              <a:t>ariable.</a:t>
            </a:r>
            <a:endParaRPr lang="en-GB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0875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A882C-9E42-AB44-B392-4DF5825A4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endParaRPr lang="en-BE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D4228-867F-3F4F-96AB-572544520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469900" marR="311150" indent="-457200">
              <a:buClr>
                <a:srgbClr val="003265"/>
              </a:buClr>
              <a:buFont typeface="Arial"/>
              <a:buAutoNum type="arabicPeriod" startAt="5"/>
              <a:tabLst>
                <a:tab pos="469900" algn="l"/>
              </a:tabLst>
            </a:pPr>
            <a:r>
              <a:rPr lang="en-GB" sz="2200" spc="-15" dirty="0">
                <a:latin typeface="Arial"/>
                <a:cs typeface="Arial"/>
              </a:rPr>
              <a:t>Lo</a:t>
            </a:r>
            <a:r>
              <a:rPr lang="en-GB" sz="2200" spc="-10" dirty="0">
                <a:latin typeface="Arial"/>
                <a:cs typeface="Arial"/>
              </a:rPr>
              <a:t>cal</a:t>
            </a:r>
            <a:r>
              <a:rPr lang="en-GB" sz="2200" spc="170" dirty="0">
                <a:latin typeface="Arial"/>
                <a:cs typeface="Arial"/>
              </a:rPr>
              <a:t> </a:t>
            </a:r>
            <a:r>
              <a:rPr lang="en-GB" sz="2200" spc="-25" dirty="0">
                <a:latin typeface="Arial"/>
                <a:cs typeface="Arial"/>
              </a:rPr>
              <a:t>v</a:t>
            </a:r>
            <a:r>
              <a:rPr lang="en-GB" sz="2200" spc="-10" dirty="0">
                <a:latin typeface="Arial"/>
                <a:cs typeface="Arial"/>
              </a:rPr>
              <a:t>ariables</a:t>
            </a:r>
            <a:r>
              <a:rPr lang="en-GB" sz="2200" spc="170" dirty="0">
                <a:latin typeface="Arial"/>
                <a:cs typeface="Arial"/>
              </a:rPr>
              <a:t> </a:t>
            </a:r>
            <a:r>
              <a:rPr lang="en-GB" sz="2200" spc="-25" dirty="0">
                <a:latin typeface="Arial"/>
                <a:cs typeface="Arial"/>
              </a:rPr>
              <a:t>w</a:t>
            </a:r>
            <a:r>
              <a:rPr lang="en-GB" sz="2200" spc="-10" dirty="0">
                <a:latin typeface="Arial"/>
                <a:cs typeface="Arial"/>
              </a:rPr>
              <a:t>ith</a:t>
            </a:r>
            <a:r>
              <a:rPr lang="en-GB" sz="2200" spc="17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the</a:t>
            </a:r>
            <a:r>
              <a:rPr lang="en-GB" sz="2200" spc="14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s</a:t>
            </a:r>
            <a:r>
              <a:rPr lang="en-GB" sz="2200" spc="-15" dirty="0">
                <a:latin typeface="Arial"/>
                <a:cs typeface="Arial"/>
              </a:rPr>
              <a:t>a</a:t>
            </a:r>
            <a:r>
              <a:rPr lang="en-GB" sz="2200" spc="-30" dirty="0">
                <a:latin typeface="Arial"/>
                <a:cs typeface="Arial"/>
              </a:rPr>
              <a:t>m</a:t>
            </a:r>
            <a:r>
              <a:rPr lang="en-GB" sz="2200" spc="-15" dirty="0">
                <a:latin typeface="Arial"/>
                <a:cs typeface="Arial"/>
              </a:rPr>
              <a:t>e</a:t>
            </a:r>
            <a:r>
              <a:rPr lang="en-GB" sz="2200" spc="17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n</a:t>
            </a:r>
            <a:r>
              <a:rPr lang="en-GB" sz="2200" dirty="0">
                <a:latin typeface="Arial"/>
                <a:cs typeface="Arial"/>
              </a:rPr>
              <a:t>a</a:t>
            </a:r>
            <a:r>
              <a:rPr lang="en-GB" sz="2200" spc="-30" dirty="0">
                <a:latin typeface="Arial"/>
                <a:cs typeface="Arial"/>
              </a:rPr>
              <a:t>m</a:t>
            </a:r>
            <a:r>
              <a:rPr lang="en-GB" sz="2200" spc="-15" dirty="0">
                <a:latin typeface="Arial"/>
                <a:cs typeface="Arial"/>
              </a:rPr>
              <a:t>e</a:t>
            </a:r>
            <a:r>
              <a:rPr lang="en-GB" sz="2200" spc="18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in</a:t>
            </a:r>
            <a:r>
              <a:rPr lang="en-GB" sz="2200" spc="17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different</a:t>
            </a:r>
            <a:r>
              <a:rPr lang="en-GB" sz="2200" spc="155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fun</a:t>
            </a:r>
            <a:r>
              <a:rPr lang="en-GB" sz="2200" spc="-10" dirty="0">
                <a:latin typeface="Arial"/>
                <a:cs typeface="Arial"/>
              </a:rPr>
              <a:t>ctions</a:t>
            </a:r>
            <a:r>
              <a:rPr lang="en-GB" sz="2200" spc="17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a</a:t>
            </a:r>
            <a:r>
              <a:rPr lang="en-GB" sz="2200" spc="-25" dirty="0">
                <a:latin typeface="Arial"/>
                <a:cs typeface="Arial"/>
              </a:rPr>
              <a:t>r</a:t>
            </a:r>
            <a:r>
              <a:rPr lang="en-GB" sz="2200" spc="-15" dirty="0">
                <a:latin typeface="Arial"/>
                <a:cs typeface="Arial"/>
              </a:rPr>
              <a:t>e</a:t>
            </a:r>
            <a:r>
              <a:rPr lang="en-GB" sz="2200" spc="-10" dirty="0">
                <a:latin typeface="Arial"/>
                <a:cs typeface="Arial"/>
              </a:rPr>
              <a:t> c</a:t>
            </a:r>
            <a:r>
              <a:rPr lang="en-GB" sz="2200" spc="-15" dirty="0">
                <a:latin typeface="Arial"/>
                <a:cs typeface="Arial"/>
              </a:rPr>
              <a:t>ounted</a:t>
            </a:r>
            <a:r>
              <a:rPr lang="en-GB" sz="220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as</a:t>
            </a:r>
            <a:r>
              <a:rPr lang="en-GB" sz="2200" spc="5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unique</a:t>
            </a:r>
            <a:r>
              <a:rPr lang="en-GB" sz="220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ope</a:t>
            </a:r>
            <a:r>
              <a:rPr lang="en-GB" sz="2200" dirty="0">
                <a:latin typeface="Arial"/>
                <a:cs typeface="Arial"/>
              </a:rPr>
              <a:t>r</a:t>
            </a:r>
            <a:r>
              <a:rPr lang="en-GB" sz="2200" spc="-15" dirty="0">
                <a:latin typeface="Arial"/>
                <a:cs typeface="Arial"/>
              </a:rPr>
              <a:t>and</a:t>
            </a:r>
            <a:r>
              <a:rPr lang="en-GB" sz="2200" spc="-10" dirty="0">
                <a:latin typeface="Arial"/>
                <a:cs typeface="Arial"/>
              </a:rPr>
              <a:t>s.</a:t>
            </a:r>
            <a:endParaRPr lang="en-GB" sz="2200" dirty="0">
              <a:latin typeface="Arial"/>
              <a:cs typeface="Arial"/>
            </a:endParaRPr>
          </a:p>
          <a:p>
            <a:pPr>
              <a:spcBef>
                <a:spcPts val="5"/>
              </a:spcBef>
              <a:buClr>
                <a:srgbClr val="003265"/>
              </a:buClr>
              <a:buFont typeface="Arial"/>
              <a:buAutoNum type="arabicPeriod" startAt="5"/>
            </a:pPr>
            <a:endParaRPr lang="en-GB" sz="2200" dirty="0">
              <a:latin typeface="Times New Roman"/>
              <a:cs typeface="Times New Roman"/>
            </a:endParaRPr>
          </a:p>
          <a:p>
            <a:pPr marL="469900" indent="-457200">
              <a:buClr>
                <a:srgbClr val="003265"/>
              </a:buClr>
              <a:buFont typeface="Arial"/>
              <a:buAutoNum type="arabicPeriod" startAt="5"/>
              <a:tabLst>
                <a:tab pos="469900" algn="l"/>
              </a:tabLst>
            </a:pPr>
            <a:r>
              <a:rPr lang="en-GB" sz="2200" spc="-15" dirty="0">
                <a:latin typeface="Arial"/>
                <a:cs typeface="Arial"/>
              </a:rPr>
              <a:t>Fun</a:t>
            </a:r>
            <a:r>
              <a:rPr lang="en-GB" sz="2200" spc="-10" dirty="0">
                <a:latin typeface="Arial"/>
                <a:cs typeface="Arial"/>
              </a:rPr>
              <a:t>ctions</a:t>
            </a:r>
            <a:r>
              <a:rPr lang="en-GB" sz="2200" spc="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calls</a:t>
            </a:r>
            <a:r>
              <a:rPr lang="en-GB" sz="2200" spc="5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are</a:t>
            </a:r>
            <a:r>
              <a:rPr lang="en-GB" sz="220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c</a:t>
            </a:r>
            <a:r>
              <a:rPr lang="en-GB" sz="2200" spc="-15" dirty="0">
                <a:latin typeface="Arial"/>
                <a:cs typeface="Arial"/>
              </a:rPr>
              <a:t>on</a:t>
            </a:r>
            <a:r>
              <a:rPr lang="en-GB" sz="2200" spc="-10" dirty="0">
                <a:latin typeface="Arial"/>
                <a:cs typeface="Arial"/>
              </a:rPr>
              <a:t>s</a:t>
            </a:r>
            <a:r>
              <a:rPr lang="en-GB" sz="2200" spc="-15" dirty="0">
                <a:latin typeface="Arial"/>
                <a:cs typeface="Arial"/>
              </a:rPr>
              <a:t>idered</a:t>
            </a:r>
            <a:r>
              <a:rPr lang="en-GB" sz="220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as</a:t>
            </a:r>
            <a:r>
              <a:rPr lang="en-GB" sz="2200" spc="5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operator</a:t>
            </a:r>
            <a:r>
              <a:rPr lang="en-GB" sz="2200" spc="-10" dirty="0">
                <a:latin typeface="Arial"/>
                <a:cs typeface="Arial"/>
              </a:rPr>
              <a:t>s.</a:t>
            </a:r>
            <a:endParaRPr lang="en-GB" sz="2200" dirty="0">
              <a:latin typeface="Arial"/>
              <a:cs typeface="Arial"/>
            </a:endParaRPr>
          </a:p>
          <a:p>
            <a:pPr>
              <a:spcBef>
                <a:spcPts val="5"/>
              </a:spcBef>
              <a:buClr>
                <a:srgbClr val="003265"/>
              </a:buClr>
              <a:buFont typeface="Arial"/>
              <a:buAutoNum type="arabicPeriod" startAt="5"/>
            </a:pPr>
            <a:endParaRPr lang="en-GB" sz="2200" dirty="0">
              <a:latin typeface="Times New Roman"/>
              <a:cs typeface="Times New Roman"/>
            </a:endParaRPr>
          </a:p>
          <a:p>
            <a:pPr marL="469900" indent="-457200">
              <a:buClr>
                <a:srgbClr val="003265"/>
              </a:buClr>
              <a:buFont typeface="Arial"/>
              <a:buAutoNum type="arabicPeriod" startAt="5"/>
              <a:tabLst>
                <a:tab pos="469900" algn="l"/>
              </a:tabLst>
            </a:pPr>
            <a:r>
              <a:rPr lang="en-GB" sz="2200" spc="-20" dirty="0">
                <a:latin typeface="Arial"/>
                <a:cs typeface="Arial"/>
              </a:rPr>
              <a:t>A</a:t>
            </a:r>
            <a:r>
              <a:rPr lang="en-GB" sz="2200" spc="-5" dirty="0">
                <a:latin typeface="Arial"/>
                <a:cs typeface="Arial"/>
              </a:rPr>
              <a:t>ll</a:t>
            </a:r>
            <a:r>
              <a:rPr lang="en-GB" sz="2200" spc="75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looping</a:t>
            </a:r>
            <a:r>
              <a:rPr lang="en-GB" sz="2200" spc="75" dirty="0">
                <a:latin typeface="Arial"/>
                <a:cs typeface="Arial"/>
              </a:rPr>
              <a:t> </a:t>
            </a:r>
            <a:r>
              <a:rPr lang="en-GB" sz="2200" spc="-25" dirty="0">
                <a:latin typeface="Arial"/>
                <a:cs typeface="Arial"/>
              </a:rPr>
              <a:t>s</a:t>
            </a:r>
            <a:r>
              <a:rPr lang="en-GB" sz="2200" spc="-10" dirty="0">
                <a:latin typeface="Arial"/>
                <a:cs typeface="Arial"/>
              </a:rPr>
              <a:t>tate</a:t>
            </a:r>
            <a:r>
              <a:rPr lang="en-GB" sz="2200" spc="-30" dirty="0">
                <a:latin typeface="Arial"/>
                <a:cs typeface="Arial"/>
              </a:rPr>
              <a:t>m</a:t>
            </a:r>
            <a:r>
              <a:rPr lang="en-GB" sz="2200" dirty="0">
                <a:latin typeface="Arial"/>
                <a:cs typeface="Arial"/>
              </a:rPr>
              <a:t>e</a:t>
            </a:r>
            <a:r>
              <a:rPr lang="en-GB" sz="2200" spc="-10" dirty="0">
                <a:latin typeface="Arial"/>
                <a:cs typeface="Arial"/>
              </a:rPr>
              <a:t>nts</a:t>
            </a:r>
            <a:r>
              <a:rPr lang="en-GB" sz="2200" spc="75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e</a:t>
            </a:r>
            <a:r>
              <a:rPr lang="en-GB" sz="2200" dirty="0">
                <a:latin typeface="Arial"/>
                <a:cs typeface="Arial"/>
              </a:rPr>
              <a:t>.</a:t>
            </a:r>
            <a:r>
              <a:rPr lang="en-GB" sz="2200" spc="-10" dirty="0">
                <a:latin typeface="Arial"/>
                <a:cs typeface="Arial"/>
              </a:rPr>
              <a:t>g.,</a:t>
            </a:r>
            <a:r>
              <a:rPr lang="en-GB" sz="2200" spc="7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do</a:t>
            </a:r>
            <a:r>
              <a:rPr lang="en-GB" sz="2200" spc="75" dirty="0">
                <a:latin typeface="Arial"/>
                <a:cs typeface="Arial"/>
              </a:rPr>
              <a:t> </a:t>
            </a:r>
            <a:r>
              <a:rPr lang="en-GB" sz="2200" dirty="0">
                <a:latin typeface="Arial"/>
                <a:cs typeface="Arial"/>
              </a:rPr>
              <a:t>{</a:t>
            </a:r>
            <a:r>
              <a:rPr lang="en-GB" sz="2200" spc="-15" dirty="0">
                <a:latin typeface="Arial"/>
                <a:cs typeface="Arial"/>
              </a:rPr>
              <a:t>…}</a:t>
            </a:r>
            <a:r>
              <a:rPr lang="en-GB" sz="2200" spc="8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while</a:t>
            </a:r>
            <a:r>
              <a:rPr lang="en-GB" sz="2200" spc="7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(</a:t>
            </a:r>
            <a:r>
              <a:rPr lang="en-GB" sz="2200" spc="7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),</a:t>
            </a:r>
            <a:r>
              <a:rPr lang="en-GB" sz="2200" spc="85" dirty="0">
                <a:latin typeface="Arial"/>
                <a:cs typeface="Arial"/>
              </a:rPr>
              <a:t> </a:t>
            </a:r>
            <a:r>
              <a:rPr lang="en-GB" sz="2200" spc="-25" dirty="0">
                <a:latin typeface="Arial"/>
                <a:cs typeface="Arial"/>
              </a:rPr>
              <a:t>w</a:t>
            </a:r>
            <a:r>
              <a:rPr lang="en-GB" sz="2200" spc="-10" dirty="0">
                <a:latin typeface="Arial"/>
                <a:cs typeface="Arial"/>
              </a:rPr>
              <a:t>hile</a:t>
            </a:r>
            <a:r>
              <a:rPr lang="en-GB" sz="2200" spc="7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(</a:t>
            </a:r>
            <a:r>
              <a:rPr lang="en-GB" sz="2200" spc="8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)</a:t>
            </a:r>
            <a:r>
              <a:rPr lang="en-GB" sz="2200" spc="70" dirty="0">
                <a:latin typeface="Arial"/>
                <a:cs typeface="Arial"/>
              </a:rPr>
              <a:t> </a:t>
            </a:r>
            <a:r>
              <a:rPr lang="en-GB" sz="2200" dirty="0">
                <a:latin typeface="Arial"/>
                <a:cs typeface="Arial"/>
              </a:rPr>
              <a:t>{</a:t>
            </a:r>
            <a:r>
              <a:rPr lang="en-GB" sz="2200" spc="-25" dirty="0">
                <a:latin typeface="Arial"/>
                <a:cs typeface="Arial"/>
              </a:rPr>
              <a:t>…</a:t>
            </a:r>
            <a:r>
              <a:rPr lang="en-GB" sz="2200" spc="-15" dirty="0">
                <a:latin typeface="Arial"/>
                <a:cs typeface="Arial"/>
              </a:rPr>
              <a:t>}</a:t>
            </a:r>
            <a:r>
              <a:rPr lang="en-GB" sz="2200" spc="-10" dirty="0">
                <a:latin typeface="Arial"/>
                <a:cs typeface="Arial"/>
              </a:rPr>
              <a:t>,</a:t>
            </a:r>
            <a:r>
              <a:rPr lang="en-GB" sz="2200" spc="9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f</a:t>
            </a:r>
            <a:r>
              <a:rPr lang="en-GB" sz="2200" dirty="0">
                <a:latin typeface="Arial"/>
                <a:cs typeface="Arial"/>
              </a:rPr>
              <a:t>o</a:t>
            </a:r>
            <a:r>
              <a:rPr lang="en-GB" sz="2200" spc="-10" dirty="0">
                <a:latin typeface="Arial"/>
                <a:cs typeface="Arial"/>
              </a:rPr>
              <a:t>r</a:t>
            </a:r>
            <a:r>
              <a:rPr lang="en-GB" sz="2200" spc="8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(</a:t>
            </a:r>
            <a:r>
              <a:rPr lang="en-GB" sz="2200" spc="9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)</a:t>
            </a:r>
            <a:endParaRPr lang="en-GB" sz="2200" dirty="0">
              <a:latin typeface="Arial"/>
              <a:cs typeface="Arial"/>
            </a:endParaRPr>
          </a:p>
          <a:p>
            <a:pPr marL="469265" marR="5080"/>
            <a:r>
              <a:rPr lang="en-GB" sz="2200" spc="-15" dirty="0">
                <a:latin typeface="Arial"/>
                <a:cs typeface="Arial"/>
              </a:rPr>
              <a:t>{</a:t>
            </a:r>
            <a:r>
              <a:rPr lang="en-GB" sz="2200" spc="-25" dirty="0">
                <a:latin typeface="Arial"/>
                <a:cs typeface="Arial"/>
              </a:rPr>
              <a:t>…</a:t>
            </a:r>
            <a:r>
              <a:rPr lang="en-GB" sz="2200" spc="-15" dirty="0">
                <a:latin typeface="Arial"/>
                <a:cs typeface="Arial"/>
              </a:rPr>
              <a:t>}</a:t>
            </a:r>
            <a:r>
              <a:rPr lang="en-GB" sz="2200" spc="-10" dirty="0">
                <a:latin typeface="Arial"/>
                <a:cs typeface="Arial"/>
              </a:rPr>
              <a:t>,</a:t>
            </a:r>
            <a:r>
              <a:rPr lang="en-GB" sz="2200" spc="5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all</a:t>
            </a:r>
            <a:r>
              <a:rPr lang="en-GB" sz="2200" spc="4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control</a:t>
            </a:r>
            <a:r>
              <a:rPr lang="en-GB" sz="2200" spc="4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state</a:t>
            </a:r>
            <a:r>
              <a:rPr lang="en-GB" sz="2200" spc="-30" dirty="0">
                <a:latin typeface="Arial"/>
                <a:cs typeface="Arial"/>
              </a:rPr>
              <a:t>m</a:t>
            </a:r>
            <a:r>
              <a:rPr lang="en-GB" sz="2200" dirty="0">
                <a:latin typeface="Arial"/>
                <a:cs typeface="Arial"/>
              </a:rPr>
              <a:t>en</a:t>
            </a:r>
            <a:r>
              <a:rPr lang="en-GB" sz="2200" spc="-10" dirty="0">
                <a:latin typeface="Arial"/>
                <a:cs typeface="Arial"/>
              </a:rPr>
              <a:t>ts</a:t>
            </a:r>
            <a:r>
              <a:rPr lang="en-GB" sz="2200" spc="4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e.g.,</a:t>
            </a:r>
            <a:r>
              <a:rPr lang="en-GB" sz="2200" spc="3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if</a:t>
            </a:r>
            <a:r>
              <a:rPr lang="en-GB" sz="2200" spc="3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(</a:t>
            </a:r>
            <a:r>
              <a:rPr lang="en-GB" sz="2200" spc="3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)</a:t>
            </a:r>
            <a:r>
              <a:rPr lang="en-GB" sz="2200" spc="6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{</a:t>
            </a:r>
            <a:r>
              <a:rPr lang="en-GB" sz="2200" spc="-25" dirty="0">
                <a:latin typeface="Arial"/>
                <a:cs typeface="Arial"/>
              </a:rPr>
              <a:t>…</a:t>
            </a:r>
            <a:r>
              <a:rPr lang="en-GB" sz="2200" spc="-15" dirty="0">
                <a:latin typeface="Arial"/>
                <a:cs typeface="Arial"/>
              </a:rPr>
              <a:t>}</a:t>
            </a:r>
            <a:r>
              <a:rPr lang="en-GB" sz="2200" spc="-10" dirty="0">
                <a:latin typeface="Arial"/>
                <a:cs typeface="Arial"/>
              </a:rPr>
              <a:t>,</a:t>
            </a:r>
            <a:r>
              <a:rPr lang="en-GB" sz="2200" spc="5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if</a:t>
            </a:r>
            <a:r>
              <a:rPr lang="en-GB" sz="2200" spc="6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(</a:t>
            </a:r>
            <a:r>
              <a:rPr lang="en-GB" sz="2200" spc="4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)</a:t>
            </a:r>
            <a:r>
              <a:rPr lang="en-GB" sz="2200" spc="60" dirty="0">
                <a:latin typeface="Arial"/>
                <a:cs typeface="Arial"/>
              </a:rPr>
              <a:t> </a:t>
            </a:r>
            <a:r>
              <a:rPr lang="en-GB" sz="2200" dirty="0">
                <a:latin typeface="Arial"/>
                <a:cs typeface="Arial"/>
              </a:rPr>
              <a:t>{</a:t>
            </a:r>
            <a:r>
              <a:rPr lang="en-GB" sz="2200" spc="-15" dirty="0">
                <a:latin typeface="Arial"/>
                <a:cs typeface="Arial"/>
              </a:rPr>
              <a:t>…}</a:t>
            </a:r>
            <a:r>
              <a:rPr lang="en-GB" sz="2200" spc="4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els</a:t>
            </a:r>
            <a:r>
              <a:rPr lang="en-GB" sz="2200" spc="-15" dirty="0">
                <a:latin typeface="Arial"/>
                <a:cs typeface="Arial"/>
              </a:rPr>
              <a:t>e</a:t>
            </a:r>
            <a:r>
              <a:rPr lang="en-GB" sz="2200" spc="5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{</a:t>
            </a:r>
            <a:r>
              <a:rPr lang="en-GB" sz="2200" spc="-5" dirty="0">
                <a:latin typeface="Arial"/>
                <a:cs typeface="Arial"/>
              </a:rPr>
              <a:t>…}</a:t>
            </a:r>
            <a:r>
              <a:rPr lang="en-GB" sz="2200" spc="-10" dirty="0">
                <a:latin typeface="Arial"/>
                <a:cs typeface="Arial"/>
              </a:rPr>
              <a:t>,</a:t>
            </a:r>
            <a:r>
              <a:rPr lang="en-GB" sz="2200" spc="5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etc. are</a:t>
            </a:r>
            <a:r>
              <a:rPr lang="en-GB" sz="220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c</a:t>
            </a:r>
            <a:r>
              <a:rPr lang="en-GB" sz="2200" spc="-15" dirty="0">
                <a:latin typeface="Arial"/>
                <a:cs typeface="Arial"/>
              </a:rPr>
              <a:t>on</a:t>
            </a:r>
            <a:r>
              <a:rPr lang="en-GB" sz="2200" spc="-10" dirty="0">
                <a:latin typeface="Arial"/>
                <a:cs typeface="Arial"/>
              </a:rPr>
              <a:t>s</a:t>
            </a:r>
            <a:r>
              <a:rPr lang="en-GB" sz="2200" spc="-15" dirty="0">
                <a:latin typeface="Arial"/>
                <a:cs typeface="Arial"/>
              </a:rPr>
              <a:t>idered</a:t>
            </a:r>
            <a:r>
              <a:rPr lang="en-GB" sz="220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as</a:t>
            </a:r>
            <a:r>
              <a:rPr lang="en-GB" sz="2200" spc="5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opera</a:t>
            </a:r>
            <a:r>
              <a:rPr lang="en-GB" sz="2200" dirty="0">
                <a:latin typeface="Arial"/>
                <a:cs typeface="Arial"/>
              </a:rPr>
              <a:t>t</a:t>
            </a:r>
            <a:r>
              <a:rPr lang="en-GB" sz="2200" spc="-10" dirty="0">
                <a:latin typeface="Arial"/>
                <a:cs typeface="Arial"/>
              </a:rPr>
              <a:t>ors.</a:t>
            </a:r>
            <a:endParaRPr lang="en-GB" sz="2200" dirty="0">
              <a:latin typeface="Arial"/>
              <a:cs typeface="Arial"/>
            </a:endParaRPr>
          </a:p>
          <a:p>
            <a:pPr>
              <a:spcBef>
                <a:spcPts val="47"/>
              </a:spcBef>
            </a:pPr>
            <a:endParaRPr lang="en-GB" sz="2200" dirty="0">
              <a:latin typeface="Times New Roman"/>
              <a:cs typeface="Times New Roman"/>
            </a:endParaRPr>
          </a:p>
          <a:p>
            <a:pPr marL="469900" marR="5080" indent="-457200">
              <a:buClr>
                <a:srgbClr val="003265"/>
              </a:buClr>
              <a:buFont typeface="Arial"/>
              <a:buAutoNum type="arabicPeriod" startAt="8"/>
              <a:tabLst>
                <a:tab pos="469900" algn="l"/>
              </a:tabLst>
            </a:pPr>
            <a:r>
              <a:rPr lang="en-GB" sz="2200" spc="-10" dirty="0">
                <a:latin typeface="Arial"/>
                <a:cs typeface="Arial"/>
              </a:rPr>
              <a:t>In</a:t>
            </a:r>
            <a:r>
              <a:rPr lang="en-GB" sz="2200" spc="9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control</a:t>
            </a:r>
            <a:r>
              <a:rPr lang="en-GB" sz="2200" spc="10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c</a:t>
            </a:r>
            <a:r>
              <a:rPr lang="en-GB" sz="2200" dirty="0">
                <a:latin typeface="Arial"/>
                <a:cs typeface="Arial"/>
              </a:rPr>
              <a:t>o</a:t>
            </a:r>
            <a:r>
              <a:rPr lang="en-GB" sz="2200" spc="-15" dirty="0">
                <a:latin typeface="Arial"/>
                <a:cs typeface="Arial"/>
              </a:rPr>
              <a:t>n</a:t>
            </a:r>
            <a:r>
              <a:rPr lang="en-GB" sz="2200" spc="-10" dirty="0">
                <a:latin typeface="Arial"/>
                <a:cs typeface="Arial"/>
              </a:rPr>
              <a:t>struct</a:t>
            </a:r>
            <a:r>
              <a:rPr lang="en-GB" sz="2200" spc="95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s</a:t>
            </a:r>
            <a:r>
              <a:rPr lang="en-GB" sz="2200" spc="-25" dirty="0">
                <a:latin typeface="Arial"/>
                <a:cs typeface="Arial"/>
              </a:rPr>
              <a:t>w</a:t>
            </a:r>
            <a:r>
              <a:rPr lang="en-GB" sz="2200" spc="-10" dirty="0">
                <a:latin typeface="Arial"/>
                <a:cs typeface="Arial"/>
              </a:rPr>
              <a:t>itc</a:t>
            </a:r>
            <a:r>
              <a:rPr lang="en-GB" sz="2200" spc="-15" dirty="0">
                <a:latin typeface="Arial"/>
                <a:cs typeface="Arial"/>
              </a:rPr>
              <a:t>h</a:t>
            </a:r>
            <a:r>
              <a:rPr lang="en-GB" sz="2200" spc="11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(</a:t>
            </a:r>
            <a:r>
              <a:rPr lang="en-GB" sz="2200" spc="12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)</a:t>
            </a:r>
            <a:r>
              <a:rPr lang="en-GB" sz="2200" spc="12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{</a:t>
            </a:r>
            <a:r>
              <a:rPr lang="en-GB" sz="2200" spc="-10" dirty="0">
                <a:latin typeface="Arial"/>
                <a:cs typeface="Arial"/>
              </a:rPr>
              <a:t>c</a:t>
            </a:r>
            <a:r>
              <a:rPr lang="en-GB" sz="2200" spc="-15" dirty="0">
                <a:latin typeface="Arial"/>
                <a:cs typeface="Arial"/>
              </a:rPr>
              <a:t>a</a:t>
            </a:r>
            <a:r>
              <a:rPr lang="en-GB" sz="2200" spc="-10" dirty="0">
                <a:latin typeface="Arial"/>
                <a:cs typeface="Arial"/>
              </a:rPr>
              <a:t>s</a:t>
            </a:r>
            <a:r>
              <a:rPr lang="en-GB" sz="2200" spc="-15" dirty="0">
                <a:latin typeface="Arial"/>
                <a:cs typeface="Arial"/>
              </a:rPr>
              <a:t>e:…}</a:t>
            </a:r>
            <a:r>
              <a:rPr lang="en-GB" sz="2200" spc="-10" dirty="0">
                <a:latin typeface="Arial"/>
                <a:cs typeface="Arial"/>
              </a:rPr>
              <a:t>,</a:t>
            </a:r>
            <a:r>
              <a:rPr lang="en-GB" sz="2200" spc="11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s</a:t>
            </a:r>
            <a:r>
              <a:rPr lang="en-GB" sz="2200" spc="-25" dirty="0">
                <a:latin typeface="Arial"/>
                <a:cs typeface="Arial"/>
              </a:rPr>
              <a:t>w</a:t>
            </a:r>
            <a:r>
              <a:rPr lang="en-GB" sz="2200" spc="-10" dirty="0">
                <a:latin typeface="Arial"/>
                <a:cs typeface="Arial"/>
              </a:rPr>
              <a:t>itc</a:t>
            </a:r>
            <a:r>
              <a:rPr lang="en-GB" sz="2200" spc="-15" dirty="0">
                <a:latin typeface="Arial"/>
                <a:cs typeface="Arial"/>
              </a:rPr>
              <a:t>h</a:t>
            </a:r>
            <a:r>
              <a:rPr lang="en-GB" sz="2200" spc="12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as</a:t>
            </a:r>
            <a:r>
              <a:rPr lang="en-GB" sz="2200" spc="110" dirty="0">
                <a:latin typeface="Arial"/>
                <a:cs typeface="Arial"/>
              </a:rPr>
              <a:t> </a:t>
            </a:r>
            <a:r>
              <a:rPr lang="en-GB" sz="2200" spc="-25" dirty="0">
                <a:latin typeface="Arial"/>
                <a:cs typeface="Arial"/>
              </a:rPr>
              <a:t>w</a:t>
            </a:r>
            <a:r>
              <a:rPr lang="en-GB" sz="2200" spc="-10" dirty="0">
                <a:latin typeface="Arial"/>
                <a:cs typeface="Arial"/>
              </a:rPr>
              <a:t>ell</a:t>
            </a:r>
            <a:r>
              <a:rPr lang="en-GB" sz="2200" spc="11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as</a:t>
            </a:r>
            <a:r>
              <a:rPr lang="en-GB" sz="2200" spc="11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all</a:t>
            </a:r>
            <a:r>
              <a:rPr lang="en-GB" sz="2200" spc="11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the</a:t>
            </a:r>
            <a:r>
              <a:rPr lang="en-GB" sz="2200" spc="-10" dirty="0">
                <a:latin typeface="Arial"/>
                <a:cs typeface="Arial"/>
              </a:rPr>
              <a:t> c</a:t>
            </a:r>
            <a:r>
              <a:rPr lang="en-GB" sz="2200" spc="-15" dirty="0">
                <a:latin typeface="Arial"/>
                <a:cs typeface="Arial"/>
              </a:rPr>
              <a:t>a</a:t>
            </a:r>
            <a:r>
              <a:rPr lang="en-GB" sz="2200" spc="-10" dirty="0">
                <a:latin typeface="Arial"/>
                <a:cs typeface="Arial"/>
              </a:rPr>
              <a:t>s</a:t>
            </a:r>
            <a:r>
              <a:rPr lang="en-GB" sz="2200" spc="-15" dirty="0">
                <a:latin typeface="Arial"/>
                <a:cs typeface="Arial"/>
              </a:rPr>
              <a:t>e</a:t>
            </a:r>
            <a:r>
              <a:rPr lang="en-GB" sz="220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state</a:t>
            </a:r>
            <a:r>
              <a:rPr lang="en-GB" sz="2200" spc="-15" dirty="0">
                <a:latin typeface="Arial"/>
                <a:cs typeface="Arial"/>
              </a:rPr>
              <a:t>ments</a:t>
            </a:r>
            <a:r>
              <a:rPr lang="en-GB" sz="2200" spc="5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are</a:t>
            </a:r>
            <a:r>
              <a:rPr lang="en-GB" sz="2200" dirty="0">
                <a:latin typeface="Arial"/>
                <a:cs typeface="Arial"/>
              </a:rPr>
              <a:t> </a:t>
            </a:r>
            <a:r>
              <a:rPr lang="en-GB" sz="2200" spc="-10" dirty="0">
                <a:latin typeface="Arial"/>
                <a:cs typeface="Arial"/>
              </a:rPr>
              <a:t>c</a:t>
            </a:r>
            <a:r>
              <a:rPr lang="en-GB" sz="2200" spc="-15" dirty="0">
                <a:latin typeface="Arial"/>
                <a:cs typeface="Arial"/>
              </a:rPr>
              <a:t>on</a:t>
            </a:r>
            <a:r>
              <a:rPr lang="en-GB" sz="2200" spc="-10" dirty="0">
                <a:latin typeface="Arial"/>
                <a:cs typeface="Arial"/>
              </a:rPr>
              <a:t>s</a:t>
            </a:r>
            <a:r>
              <a:rPr lang="en-GB" sz="2200" spc="-15" dirty="0">
                <a:latin typeface="Arial"/>
                <a:cs typeface="Arial"/>
              </a:rPr>
              <a:t>idered</a:t>
            </a:r>
            <a:r>
              <a:rPr lang="en-GB" sz="2200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as</a:t>
            </a:r>
            <a:r>
              <a:rPr lang="en-GB" sz="2200" spc="5" dirty="0">
                <a:latin typeface="Arial"/>
                <a:cs typeface="Arial"/>
              </a:rPr>
              <a:t> </a:t>
            </a:r>
            <a:r>
              <a:rPr lang="en-GB" sz="2200" spc="-15" dirty="0">
                <a:latin typeface="Arial"/>
                <a:cs typeface="Arial"/>
              </a:rPr>
              <a:t>operator</a:t>
            </a:r>
            <a:r>
              <a:rPr lang="en-GB" sz="2200" spc="-10" dirty="0">
                <a:latin typeface="Arial"/>
                <a:cs typeface="Arial"/>
              </a:rPr>
              <a:t>s.</a:t>
            </a:r>
            <a:endParaRPr lang="en-GB" sz="2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6877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0ABB0-AAC3-3545-A243-34BC1F8B5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5CA03-5889-9845-B18D-616C02096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469900" marR="154940" indent="-457200">
              <a:buClr>
                <a:srgbClr val="965025"/>
              </a:buClr>
              <a:buFont typeface="Arial"/>
              <a:buAutoNum type="arabicPeriod" startAt="9"/>
              <a:tabLst>
                <a:tab pos="469900" algn="l"/>
              </a:tabLst>
            </a:pP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spc="35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res</a:t>
            </a:r>
            <a:r>
              <a:rPr lang="en-GB" sz="2000" dirty="0">
                <a:latin typeface="Arial"/>
                <a:cs typeface="Arial"/>
              </a:rPr>
              <a:t>e</a:t>
            </a:r>
            <a:r>
              <a:rPr lang="en-GB" sz="2000" spc="-10" dirty="0">
                <a:latin typeface="Arial"/>
                <a:cs typeface="Arial"/>
              </a:rPr>
              <a:t>r</a:t>
            </a:r>
            <a:r>
              <a:rPr lang="en-GB" sz="2000" spc="-25" dirty="0">
                <a:latin typeface="Arial"/>
                <a:cs typeface="Arial"/>
              </a:rPr>
              <a:t>v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spc="50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ords</a:t>
            </a:r>
            <a:r>
              <a:rPr lang="en-GB" sz="2000" spc="40" dirty="0">
                <a:latin typeface="Arial"/>
                <a:cs typeface="Arial"/>
              </a:rPr>
              <a:t> </a:t>
            </a:r>
            <a:r>
              <a:rPr lang="en-GB" sz="2000" spc="-5" dirty="0">
                <a:latin typeface="Arial"/>
                <a:cs typeface="Arial"/>
              </a:rPr>
              <a:t>li</a:t>
            </a:r>
            <a:r>
              <a:rPr lang="en-GB" sz="2000" spc="-10" dirty="0">
                <a:latin typeface="Arial"/>
                <a:cs typeface="Arial"/>
              </a:rPr>
              <a:t>k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spc="5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10" dirty="0">
                <a:latin typeface="Arial"/>
                <a:cs typeface="Arial"/>
              </a:rPr>
              <a:t>eturn,</a:t>
            </a:r>
            <a:r>
              <a:rPr lang="en-GB" sz="2000" spc="5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defa</a:t>
            </a:r>
            <a:r>
              <a:rPr lang="en-GB" sz="2000" dirty="0">
                <a:latin typeface="Arial"/>
                <a:cs typeface="Arial"/>
              </a:rPr>
              <a:t>u</a:t>
            </a:r>
            <a:r>
              <a:rPr lang="en-GB" sz="2000" spc="-10" dirty="0">
                <a:latin typeface="Arial"/>
                <a:cs typeface="Arial"/>
              </a:rPr>
              <a:t>lt,</a:t>
            </a:r>
            <a:r>
              <a:rPr lang="en-GB" sz="2000" spc="5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continue,</a:t>
            </a:r>
            <a:r>
              <a:rPr lang="en-GB" sz="2000" spc="5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brea</a:t>
            </a:r>
            <a:r>
              <a:rPr lang="en-GB" sz="2000" spc="-10" dirty="0">
                <a:latin typeface="Arial"/>
                <a:cs typeface="Arial"/>
              </a:rPr>
              <a:t>k,</a:t>
            </a:r>
            <a:r>
              <a:rPr lang="en-GB" sz="2000" spc="50" dirty="0">
                <a:latin typeface="Arial"/>
                <a:cs typeface="Arial"/>
              </a:rPr>
              <a:t> </a:t>
            </a:r>
            <a:r>
              <a:rPr lang="en-GB" sz="2000" spc="-10" dirty="0" err="1">
                <a:latin typeface="Arial"/>
                <a:cs typeface="Arial"/>
              </a:rPr>
              <a:t>s</a:t>
            </a:r>
            <a:r>
              <a:rPr lang="en-GB" sz="2000" spc="-5" dirty="0" err="1">
                <a:latin typeface="Arial"/>
                <a:cs typeface="Arial"/>
              </a:rPr>
              <a:t>i</a:t>
            </a:r>
            <a:r>
              <a:rPr lang="en-GB" sz="2000" spc="-10" dirty="0" err="1">
                <a:latin typeface="Arial"/>
                <a:cs typeface="Arial"/>
              </a:rPr>
              <a:t>zeof</a:t>
            </a:r>
            <a:r>
              <a:rPr lang="en-GB" sz="2000" spc="-10" dirty="0">
                <a:latin typeface="Arial"/>
                <a:cs typeface="Arial"/>
              </a:rPr>
              <a:t>, etc.,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are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on</a:t>
            </a:r>
            <a:r>
              <a:rPr lang="en-GB" sz="2000" spc="-10" dirty="0">
                <a:latin typeface="Arial"/>
                <a:cs typeface="Arial"/>
              </a:rPr>
              <a:t>s</a:t>
            </a:r>
            <a:r>
              <a:rPr lang="en-GB" sz="2000" spc="-15" dirty="0">
                <a:latin typeface="Arial"/>
                <a:cs typeface="Arial"/>
              </a:rPr>
              <a:t>idered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as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operator</a:t>
            </a:r>
            <a:r>
              <a:rPr lang="en-GB" sz="2000" spc="-10" dirty="0">
                <a:latin typeface="Arial"/>
                <a:cs typeface="Arial"/>
              </a:rPr>
              <a:t>s.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16"/>
              </a:spcBef>
              <a:buClr>
                <a:srgbClr val="965025"/>
              </a:buClr>
              <a:buFont typeface="Arial"/>
              <a:buAutoNum type="arabicPeriod" startAt="9"/>
            </a:pPr>
            <a:endParaRPr lang="en-GB" sz="2000" dirty="0">
              <a:latin typeface="Times New Roman"/>
              <a:cs typeface="Times New Roman"/>
            </a:endParaRPr>
          </a:p>
          <a:p>
            <a:pPr marL="469900" marR="81915" indent="-457200">
              <a:buClr>
                <a:srgbClr val="965025"/>
              </a:buClr>
              <a:buFont typeface="Arial"/>
              <a:buAutoNum type="arabicPeriod" startAt="9"/>
              <a:tabLst>
                <a:tab pos="469900" algn="l"/>
              </a:tabLst>
            </a:pPr>
            <a:r>
              <a:rPr lang="en-GB" sz="2000" spc="-20" dirty="0">
                <a:latin typeface="Arial"/>
                <a:cs typeface="Arial"/>
              </a:rPr>
              <a:t>A</a:t>
            </a:r>
            <a:r>
              <a:rPr lang="en-GB" sz="2000" spc="-5" dirty="0">
                <a:latin typeface="Arial"/>
                <a:cs typeface="Arial"/>
              </a:rPr>
              <a:t>ll</a:t>
            </a:r>
            <a:r>
              <a:rPr lang="en-GB" sz="2000" spc="24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spc="24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bra</a:t>
            </a:r>
            <a:r>
              <a:rPr lang="en-GB" sz="2000" spc="-25" dirty="0">
                <a:latin typeface="Arial"/>
                <a:cs typeface="Arial"/>
              </a:rPr>
              <a:t>c</a:t>
            </a:r>
            <a:r>
              <a:rPr lang="en-GB" sz="2000" spc="-10" dirty="0">
                <a:latin typeface="Arial"/>
                <a:cs typeface="Arial"/>
              </a:rPr>
              <a:t>kets,</a:t>
            </a:r>
            <a:r>
              <a:rPr lang="en-GB" sz="2000" spc="24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o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5" dirty="0">
                <a:latin typeface="Arial"/>
                <a:cs typeface="Arial"/>
              </a:rPr>
              <a:t>ma</a:t>
            </a:r>
            <a:r>
              <a:rPr lang="en-GB" sz="2000" spc="-10" dirty="0">
                <a:latin typeface="Arial"/>
                <a:cs typeface="Arial"/>
              </a:rPr>
              <a:t>s,</a:t>
            </a:r>
            <a:r>
              <a:rPr lang="en-GB" sz="2000" spc="24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and</a:t>
            </a:r>
            <a:r>
              <a:rPr lang="en-GB" sz="2000" spc="24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ter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0" dirty="0">
                <a:latin typeface="Arial"/>
                <a:cs typeface="Arial"/>
              </a:rPr>
              <a:t>inators</a:t>
            </a:r>
            <a:r>
              <a:rPr lang="en-GB" sz="2000" spc="254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ar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spc="254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on</a:t>
            </a:r>
            <a:r>
              <a:rPr lang="en-GB" sz="2000" spc="-10" dirty="0">
                <a:latin typeface="Arial"/>
                <a:cs typeface="Arial"/>
              </a:rPr>
              <a:t>s</a:t>
            </a:r>
            <a:r>
              <a:rPr lang="en-GB" sz="2000" spc="-15" dirty="0">
                <a:latin typeface="Arial"/>
                <a:cs typeface="Arial"/>
              </a:rPr>
              <a:t>idered</a:t>
            </a:r>
            <a:r>
              <a:rPr lang="en-GB" sz="2000" spc="254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as</a:t>
            </a:r>
            <a:r>
              <a:rPr lang="en-GB" sz="2000" spc="-10" dirty="0">
                <a:latin typeface="Arial"/>
                <a:cs typeface="Arial"/>
              </a:rPr>
              <a:t> operators.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42"/>
              </a:spcBef>
              <a:buClr>
                <a:srgbClr val="965025"/>
              </a:buClr>
              <a:buFont typeface="Arial"/>
              <a:buAutoNum type="arabicPeriod" startAt="9"/>
            </a:pPr>
            <a:endParaRPr lang="en-GB" sz="2000" dirty="0">
              <a:latin typeface="Times New Roman"/>
              <a:cs typeface="Times New Roman"/>
            </a:endParaRPr>
          </a:p>
          <a:p>
            <a:pPr marL="469900" marR="5080" indent="-457200">
              <a:buClr>
                <a:srgbClr val="965025"/>
              </a:buClr>
              <a:buFont typeface="Arial"/>
              <a:buAutoNum type="arabicPeriod" startAt="9"/>
              <a:tabLst>
                <a:tab pos="469900" algn="l"/>
              </a:tabLst>
            </a:pPr>
            <a:r>
              <a:rPr lang="en-GB" sz="2000" spc="-25" dirty="0">
                <a:latin typeface="Arial"/>
                <a:cs typeface="Arial"/>
              </a:rPr>
              <a:t>G</a:t>
            </a:r>
            <a:r>
              <a:rPr lang="en-GB" sz="2000" spc="-15" dirty="0">
                <a:latin typeface="Arial"/>
                <a:cs typeface="Arial"/>
              </a:rPr>
              <a:t>O</a:t>
            </a:r>
            <a:r>
              <a:rPr lang="en-GB" sz="2000" spc="-5" dirty="0">
                <a:latin typeface="Arial"/>
                <a:cs typeface="Arial"/>
              </a:rPr>
              <a:t>T</a:t>
            </a:r>
            <a:r>
              <a:rPr lang="en-GB" sz="2000" spc="-20" dirty="0">
                <a:latin typeface="Arial"/>
                <a:cs typeface="Arial"/>
              </a:rPr>
              <a:t>O</a:t>
            </a:r>
            <a:r>
              <a:rPr lang="en-GB" sz="2000" spc="27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is</a:t>
            </a:r>
            <a:r>
              <a:rPr lang="en-GB" sz="2000" spc="28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ounted</a:t>
            </a:r>
            <a:r>
              <a:rPr lang="en-GB" sz="2000" spc="27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as</a:t>
            </a:r>
            <a:r>
              <a:rPr lang="en-GB" sz="2000" spc="28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an</a:t>
            </a:r>
            <a:r>
              <a:rPr lang="en-GB" sz="2000" spc="27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operator</a:t>
            </a:r>
            <a:r>
              <a:rPr lang="en-GB" sz="2000" spc="275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a</a:t>
            </a:r>
            <a:r>
              <a:rPr lang="en-GB" sz="2000" spc="-15" dirty="0">
                <a:latin typeface="Arial"/>
                <a:cs typeface="Arial"/>
              </a:rPr>
              <a:t>nd</a:t>
            </a:r>
            <a:r>
              <a:rPr lang="en-GB" sz="2000" spc="27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spc="275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label</a:t>
            </a:r>
            <a:r>
              <a:rPr lang="en-GB" sz="2000" spc="28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is</a:t>
            </a:r>
            <a:r>
              <a:rPr lang="en-GB" sz="2000" spc="28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ounted</a:t>
            </a:r>
            <a:r>
              <a:rPr lang="en-GB" sz="2000" spc="26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as an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operand.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20"/>
              </a:spcBef>
              <a:buClr>
                <a:srgbClr val="965025"/>
              </a:buClr>
              <a:buFont typeface="Arial"/>
              <a:buAutoNum type="arabicPeriod" startAt="9"/>
            </a:pPr>
            <a:endParaRPr lang="en-GB" sz="2000" dirty="0">
              <a:latin typeface="Times New Roman"/>
              <a:cs typeface="Times New Roman"/>
            </a:endParaRPr>
          </a:p>
          <a:p>
            <a:pPr marL="469900" marR="80645" indent="-457200">
              <a:buClr>
                <a:srgbClr val="965025"/>
              </a:buClr>
              <a:buFont typeface="Arial"/>
              <a:buAutoNum type="arabicPeriod" startAt="9"/>
              <a:tabLst>
                <a:tab pos="469900" algn="l"/>
              </a:tabLst>
            </a:pP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6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un</a:t>
            </a:r>
            <a:r>
              <a:rPr lang="en-GB" sz="2000" dirty="0">
                <a:latin typeface="Arial"/>
                <a:cs typeface="Arial"/>
              </a:rPr>
              <a:t>a</a:t>
            </a:r>
            <a:r>
              <a:rPr lang="en-GB" sz="2000" spc="-10" dirty="0">
                <a:latin typeface="Arial"/>
                <a:cs typeface="Arial"/>
              </a:rPr>
              <a:t>ry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7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and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6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bina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15" dirty="0">
                <a:latin typeface="Arial"/>
                <a:cs typeface="Arial"/>
              </a:rPr>
              <a:t>y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6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o</a:t>
            </a:r>
            <a:r>
              <a:rPr lang="en-GB" sz="2000" spc="-10" dirty="0">
                <a:latin typeface="Arial"/>
                <a:cs typeface="Arial"/>
              </a:rPr>
              <a:t>cc</a:t>
            </a:r>
            <a:r>
              <a:rPr lang="en-GB" sz="2000" spc="-15" dirty="0">
                <a:latin typeface="Arial"/>
                <a:cs typeface="Arial"/>
              </a:rPr>
              <a:t>urren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75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of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6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“</a:t>
            </a:r>
            <a:r>
              <a:rPr lang="en-GB" sz="2000" spc="-5" dirty="0">
                <a:latin typeface="Arial"/>
                <a:cs typeface="Arial"/>
              </a:rPr>
              <a:t>+</a:t>
            </a:r>
            <a:r>
              <a:rPr lang="en-GB" sz="2000" spc="-10" dirty="0">
                <a:latin typeface="Arial"/>
                <a:cs typeface="Arial"/>
              </a:rPr>
              <a:t>”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6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and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75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“-”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7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are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6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dealt separatel</a:t>
            </a:r>
            <a:r>
              <a:rPr lang="en-GB" sz="2000" spc="-25" dirty="0">
                <a:latin typeface="Arial"/>
                <a:cs typeface="Arial"/>
              </a:rPr>
              <a:t>y</a:t>
            </a:r>
            <a:r>
              <a:rPr lang="en-GB" sz="2000" spc="-10" dirty="0">
                <a:latin typeface="Arial"/>
                <a:cs typeface="Arial"/>
              </a:rPr>
              <a:t>.</a:t>
            </a:r>
            <a:r>
              <a:rPr lang="en-GB" sz="2000" spc="170" dirty="0">
                <a:latin typeface="Arial"/>
                <a:cs typeface="Arial"/>
              </a:rPr>
              <a:t> </a:t>
            </a:r>
            <a:r>
              <a:rPr lang="en-GB" sz="2000" spc="-20" dirty="0">
                <a:latin typeface="Arial"/>
                <a:cs typeface="Arial"/>
              </a:rPr>
              <a:t>S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0" dirty="0">
                <a:latin typeface="Arial"/>
                <a:cs typeface="Arial"/>
              </a:rPr>
              <a:t>ilarly</a:t>
            </a:r>
            <a:r>
              <a:rPr lang="en-GB" sz="2000" spc="17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“</a:t>
            </a:r>
            <a:r>
              <a:rPr lang="en-GB" sz="2000" spc="-15" dirty="0">
                <a:latin typeface="Arial"/>
                <a:cs typeface="Arial"/>
              </a:rPr>
              <a:t>*</a:t>
            </a:r>
            <a:r>
              <a:rPr lang="en-GB" sz="2000" spc="-10" dirty="0">
                <a:latin typeface="Arial"/>
                <a:cs typeface="Arial"/>
              </a:rPr>
              <a:t>”</a:t>
            </a:r>
            <a:r>
              <a:rPr lang="en-GB" sz="2000" spc="19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(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0" dirty="0">
                <a:latin typeface="Arial"/>
                <a:cs typeface="Arial"/>
              </a:rPr>
              <a:t>ultiplicati</a:t>
            </a:r>
            <a:r>
              <a:rPr lang="en-GB" sz="2000" spc="-25" dirty="0">
                <a:latin typeface="Arial"/>
                <a:cs typeface="Arial"/>
              </a:rPr>
              <a:t>o</a:t>
            </a:r>
            <a:r>
              <a:rPr lang="en-GB" sz="2000" spc="-15" dirty="0">
                <a:latin typeface="Arial"/>
                <a:cs typeface="Arial"/>
              </a:rPr>
              <a:t>n</a:t>
            </a:r>
            <a:r>
              <a:rPr lang="en-GB" sz="2000" spc="18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operato</a:t>
            </a:r>
            <a:r>
              <a:rPr lang="en-GB" sz="2000" dirty="0">
                <a:latin typeface="Arial"/>
                <a:cs typeface="Arial"/>
              </a:rPr>
              <a:t>r</a:t>
            </a:r>
            <a:r>
              <a:rPr lang="en-GB" sz="2000" spc="-10" dirty="0">
                <a:latin typeface="Arial"/>
                <a:cs typeface="Arial"/>
              </a:rPr>
              <a:t>)</a:t>
            </a:r>
            <a:r>
              <a:rPr lang="en-GB" sz="2000" spc="18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are</a:t>
            </a:r>
            <a:r>
              <a:rPr lang="en-GB" sz="2000" spc="18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dealt</a:t>
            </a:r>
            <a:r>
              <a:rPr lang="en-GB" sz="2000" spc="180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0" dirty="0">
                <a:latin typeface="Arial"/>
                <a:cs typeface="Arial"/>
              </a:rPr>
              <a:t>ith separatel</a:t>
            </a:r>
            <a:r>
              <a:rPr lang="en-GB" sz="2000" spc="-25" dirty="0">
                <a:latin typeface="Arial"/>
                <a:cs typeface="Arial"/>
              </a:rPr>
              <a:t>y</a:t>
            </a:r>
            <a:r>
              <a:rPr lang="en-GB" sz="2000" spc="-10" dirty="0">
                <a:latin typeface="Arial"/>
                <a:cs typeface="Arial"/>
              </a:rPr>
              <a:t>.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4129121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82A46-4EE0-1E41-B0FB-468EDF8E1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8D467-74F3-DE44-8765-7FF9B59BE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546100" marR="153035" indent="-457200">
              <a:buClr>
                <a:srgbClr val="003265"/>
              </a:buClr>
              <a:buFont typeface="Arial"/>
              <a:buAutoNum type="arabicPeriod" startAt="13"/>
              <a:tabLst>
                <a:tab pos="546100" algn="l"/>
              </a:tabLst>
            </a:pPr>
            <a:r>
              <a:rPr lang="en-GB" sz="2400" spc="-10">
                <a:latin typeface="Arial"/>
                <a:cs typeface="Arial"/>
              </a:rPr>
              <a:t>In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7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the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7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arr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15">
                <a:latin typeface="Arial"/>
                <a:cs typeface="Arial"/>
              </a:rPr>
              <a:t>y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70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v</a:t>
            </a:r>
            <a:r>
              <a:rPr lang="en-GB" sz="2400" spc="-10">
                <a:latin typeface="Arial"/>
                <a:cs typeface="Arial"/>
              </a:rPr>
              <a:t>ariables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7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s</a:t>
            </a:r>
            <a:r>
              <a:rPr lang="en-GB" sz="2400" spc="-15">
                <a:latin typeface="Arial"/>
                <a:cs typeface="Arial"/>
              </a:rPr>
              <a:t>u</a:t>
            </a:r>
            <a:r>
              <a:rPr lang="en-GB" sz="2400" spc="-10">
                <a:latin typeface="Arial"/>
                <a:cs typeface="Arial"/>
              </a:rPr>
              <a:t>c</a:t>
            </a:r>
            <a:r>
              <a:rPr lang="en-GB" sz="2400" spc="-15">
                <a:latin typeface="Arial"/>
                <a:cs typeface="Arial"/>
              </a:rPr>
              <a:t>h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7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as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7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“ar</a:t>
            </a:r>
            <a:r>
              <a:rPr lang="en-GB" sz="2400">
                <a:latin typeface="Arial"/>
                <a:cs typeface="Arial"/>
              </a:rPr>
              <a:t>r</a:t>
            </a:r>
            <a:r>
              <a:rPr lang="en-GB" sz="2400" spc="-15">
                <a:latin typeface="Arial"/>
                <a:cs typeface="Arial"/>
              </a:rPr>
              <a:t>a</a:t>
            </a:r>
            <a:r>
              <a:rPr lang="en-GB" sz="2400" spc="-25">
                <a:latin typeface="Arial"/>
                <a:cs typeface="Arial"/>
              </a:rPr>
              <a:t>y</a:t>
            </a:r>
            <a:r>
              <a:rPr lang="en-GB" sz="2400" spc="-10">
                <a:latin typeface="Arial"/>
                <a:cs typeface="Arial"/>
              </a:rPr>
              <a:t>-n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15">
                <a:latin typeface="Arial"/>
                <a:cs typeface="Arial"/>
              </a:rPr>
              <a:t>me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8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[inde</a:t>
            </a:r>
            <a:r>
              <a:rPr lang="en-GB" sz="2400" spc="-25">
                <a:latin typeface="Arial"/>
                <a:cs typeface="Arial"/>
              </a:rPr>
              <a:t>x</a:t>
            </a:r>
            <a:r>
              <a:rPr lang="en-GB" sz="2400" spc="-10">
                <a:latin typeface="Arial"/>
                <a:cs typeface="Arial"/>
              </a:rPr>
              <a:t>]”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7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“a</a:t>
            </a:r>
            <a:r>
              <a:rPr lang="en-GB" sz="2400">
                <a:latin typeface="Arial"/>
                <a:cs typeface="Arial"/>
              </a:rPr>
              <a:t>r</a:t>
            </a:r>
            <a:r>
              <a:rPr lang="en-GB" sz="2400" spc="-10">
                <a:latin typeface="Arial"/>
                <a:cs typeface="Arial"/>
              </a:rPr>
              <a:t>ray-</a:t>
            </a:r>
            <a:r>
              <a:rPr lang="en-GB" sz="2400" spc="-15">
                <a:latin typeface="Arial"/>
                <a:cs typeface="Arial"/>
              </a:rPr>
              <a:t> na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10">
                <a:latin typeface="Arial"/>
                <a:cs typeface="Arial"/>
              </a:rPr>
              <a:t>”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and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 “inde</a:t>
            </a:r>
            <a:r>
              <a:rPr lang="en-GB" sz="2400" spc="-25">
                <a:latin typeface="Arial"/>
                <a:cs typeface="Arial"/>
              </a:rPr>
              <a:t>x</a:t>
            </a:r>
            <a:r>
              <a:rPr lang="en-GB" sz="2400" spc="-10">
                <a:latin typeface="Arial"/>
                <a:cs typeface="Arial"/>
              </a:rPr>
              <a:t>”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 a</a:t>
            </a:r>
            <a:r>
              <a:rPr lang="en-GB" sz="2400">
                <a:latin typeface="Arial"/>
                <a:cs typeface="Arial"/>
              </a:rPr>
              <a:t>r</a:t>
            </a:r>
            <a:r>
              <a:rPr lang="en-GB" sz="2400" spc="-15">
                <a:latin typeface="Arial"/>
                <a:cs typeface="Arial"/>
              </a:rPr>
              <a:t>e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c</a:t>
            </a:r>
            <a:r>
              <a:rPr lang="en-GB" sz="2400" spc="-15">
                <a:latin typeface="Arial"/>
                <a:cs typeface="Arial"/>
              </a:rPr>
              <a:t>on</a:t>
            </a:r>
            <a:r>
              <a:rPr lang="en-GB" sz="2400" spc="-10">
                <a:latin typeface="Arial"/>
                <a:cs typeface="Arial"/>
              </a:rPr>
              <a:t>s</a:t>
            </a:r>
            <a:r>
              <a:rPr lang="en-GB" sz="2400" spc="-15">
                <a:latin typeface="Arial"/>
                <a:cs typeface="Arial"/>
              </a:rPr>
              <a:t>idered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as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2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oper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15">
                <a:latin typeface="Arial"/>
                <a:cs typeface="Arial"/>
              </a:rPr>
              <a:t>nds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2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and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[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]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is c</a:t>
            </a:r>
            <a:r>
              <a:rPr lang="en-GB" sz="2400" spc="-15">
                <a:latin typeface="Arial"/>
                <a:cs typeface="Arial"/>
              </a:rPr>
              <a:t>on</a:t>
            </a:r>
            <a:r>
              <a:rPr lang="en-GB" sz="2400" spc="-10">
                <a:latin typeface="Arial"/>
                <a:cs typeface="Arial"/>
              </a:rPr>
              <a:t>s</a:t>
            </a:r>
            <a:r>
              <a:rPr lang="en-GB" sz="2400" spc="-15">
                <a:latin typeface="Arial"/>
                <a:cs typeface="Arial"/>
              </a:rPr>
              <a:t>idered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as</a:t>
            </a:r>
            <a:r>
              <a:rPr lang="en-GB" sz="2400" spc="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operator.</a:t>
            </a:r>
            <a:endParaRPr lang="en-GB" sz="2400">
              <a:latin typeface="Arial"/>
              <a:cs typeface="Arial"/>
            </a:endParaRPr>
          </a:p>
          <a:p>
            <a:pPr>
              <a:spcBef>
                <a:spcPts val="39"/>
              </a:spcBef>
              <a:buClr>
                <a:srgbClr val="003265"/>
              </a:buClr>
              <a:buFont typeface="Arial"/>
              <a:buAutoNum type="arabicPeriod" startAt="13"/>
            </a:pPr>
            <a:endParaRPr lang="en-GB" sz="2400">
              <a:latin typeface="Times New Roman"/>
              <a:cs typeface="Times New Roman"/>
            </a:endParaRPr>
          </a:p>
          <a:p>
            <a:pPr marL="469900" marR="5080" indent="-457200">
              <a:buClr>
                <a:srgbClr val="003265"/>
              </a:buClr>
              <a:buFont typeface="Arial"/>
              <a:buAutoNum type="arabicPeriod" startAt="13"/>
              <a:tabLst>
                <a:tab pos="469900" algn="l"/>
              </a:tabLst>
            </a:pPr>
            <a:r>
              <a:rPr lang="en-GB" sz="2400" spc="-10">
                <a:latin typeface="Arial"/>
                <a:cs typeface="Arial"/>
              </a:rPr>
              <a:t>In</a:t>
            </a:r>
            <a:r>
              <a:rPr lang="en-GB" sz="2400" spc="11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the</a:t>
            </a:r>
            <a:r>
              <a:rPr lang="en-GB" sz="2400" spc="11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struc</a:t>
            </a:r>
            <a:r>
              <a:rPr lang="en-GB" sz="2400">
                <a:latin typeface="Arial"/>
                <a:cs typeface="Arial"/>
              </a:rPr>
              <a:t>t</a:t>
            </a:r>
            <a:r>
              <a:rPr lang="en-GB" sz="2400" spc="-15">
                <a:latin typeface="Arial"/>
                <a:cs typeface="Arial"/>
              </a:rPr>
              <a:t>ure</a:t>
            </a:r>
            <a:r>
              <a:rPr lang="en-GB" sz="2400" spc="120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v</a:t>
            </a:r>
            <a:r>
              <a:rPr lang="en-GB" sz="2400" spc="-10">
                <a:latin typeface="Arial"/>
                <a:cs typeface="Arial"/>
              </a:rPr>
              <a:t>ariabl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15">
                <a:latin typeface="Arial"/>
                <a:cs typeface="Arial"/>
              </a:rPr>
              <a:t>s</a:t>
            </a:r>
            <a:r>
              <a:rPr lang="en-GB" sz="2400" spc="11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s</a:t>
            </a:r>
            <a:r>
              <a:rPr lang="en-GB" sz="2400" spc="-15">
                <a:latin typeface="Arial"/>
                <a:cs typeface="Arial"/>
              </a:rPr>
              <a:t>u</a:t>
            </a:r>
            <a:r>
              <a:rPr lang="en-GB" sz="2400" spc="-10">
                <a:latin typeface="Arial"/>
                <a:cs typeface="Arial"/>
              </a:rPr>
              <a:t>c</a:t>
            </a:r>
            <a:r>
              <a:rPr lang="en-GB" sz="2400" spc="-15">
                <a:latin typeface="Arial"/>
                <a:cs typeface="Arial"/>
              </a:rPr>
              <a:t>h</a:t>
            </a:r>
            <a:r>
              <a:rPr lang="en-GB" sz="2400" spc="11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as</a:t>
            </a:r>
            <a:r>
              <a:rPr lang="en-GB" sz="2400" spc="11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“struct-n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 spc="-10">
                <a:latin typeface="Arial"/>
                <a:cs typeface="Arial"/>
              </a:rPr>
              <a:t>e,</a:t>
            </a:r>
            <a:r>
              <a:rPr lang="en-GB" sz="2400" spc="130">
                <a:latin typeface="Arial"/>
                <a:cs typeface="Arial"/>
              </a:rPr>
              <a:t> 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 spc="-15">
                <a:latin typeface="Arial"/>
                <a:cs typeface="Arial"/>
              </a:rPr>
              <a:t>b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10">
                <a:latin typeface="Arial"/>
                <a:cs typeface="Arial"/>
              </a:rPr>
              <a:t>r-</a:t>
            </a:r>
            <a:r>
              <a:rPr lang="en-GB" sz="2400">
                <a:latin typeface="Arial"/>
                <a:cs typeface="Arial"/>
              </a:rPr>
              <a:t>na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10">
                <a:latin typeface="Arial"/>
                <a:cs typeface="Arial"/>
              </a:rPr>
              <a:t>” or</a:t>
            </a:r>
            <a:r>
              <a:rPr lang="en-GB" sz="2400" spc="13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“s</a:t>
            </a:r>
            <a:r>
              <a:rPr lang="en-GB" sz="2400">
                <a:latin typeface="Arial"/>
                <a:cs typeface="Arial"/>
              </a:rPr>
              <a:t>t</a:t>
            </a:r>
            <a:r>
              <a:rPr lang="en-GB" sz="2400" spc="-10">
                <a:latin typeface="Arial"/>
                <a:cs typeface="Arial"/>
              </a:rPr>
              <a:t>ruct-n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 spc="-15">
                <a:latin typeface="Arial"/>
                <a:cs typeface="Arial"/>
              </a:rPr>
              <a:t>e</a:t>
            </a:r>
            <a:r>
              <a:rPr lang="en-GB" sz="2400" spc="14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-&gt;</a:t>
            </a:r>
            <a:r>
              <a:rPr lang="en-GB" sz="2400" spc="155">
                <a:latin typeface="Arial"/>
                <a:cs typeface="Arial"/>
              </a:rPr>
              <a:t> 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15">
                <a:latin typeface="Arial"/>
                <a:cs typeface="Arial"/>
              </a:rPr>
              <a:t>mber-n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10">
                <a:latin typeface="Arial"/>
                <a:cs typeface="Arial"/>
              </a:rPr>
              <a:t>”,</a:t>
            </a:r>
            <a:r>
              <a:rPr lang="en-GB" sz="2400" spc="14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struct-n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 spc="-10">
                <a:latin typeface="Arial"/>
                <a:cs typeface="Arial"/>
              </a:rPr>
              <a:t>e,</a:t>
            </a:r>
            <a:r>
              <a:rPr lang="en-GB" sz="2400" spc="170">
                <a:latin typeface="Arial"/>
                <a:cs typeface="Arial"/>
              </a:rPr>
              <a:t> 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 spc="-15">
                <a:latin typeface="Arial"/>
                <a:cs typeface="Arial"/>
              </a:rPr>
              <a:t>be</a:t>
            </a:r>
            <a:r>
              <a:rPr lang="en-GB" sz="2400">
                <a:latin typeface="Arial"/>
                <a:cs typeface="Arial"/>
              </a:rPr>
              <a:t>r</a:t>
            </a:r>
            <a:r>
              <a:rPr lang="en-GB" sz="2400" spc="-10">
                <a:latin typeface="Arial"/>
                <a:cs typeface="Arial"/>
              </a:rPr>
              <a:t>-n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15">
                <a:latin typeface="Arial"/>
                <a:cs typeface="Arial"/>
              </a:rPr>
              <a:t>me</a:t>
            </a:r>
            <a:r>
              <a:rPr lang="en-GB" sz="2400" spc="-10">
                <a:latin typeface="Arial"/>
                <a:cs typeface="Arial"/>
              </a:rPr>
              <a:t> are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tak</a:t>
            </a:r>
            <a:r>
              <a:rPr lang="en-GB" sz="2400" spc="-15">
                <a:latin typeface="Arial"/>
                <a:cs typeface="Arial"/>
              </a:rPr>
              <a:t>en</a:t>
            </a:r>
            <a:r>
              <a:rPr lang="en-GB" sz="2400" spc="15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as</a:t>
            </a:r>
            <a:r>
              <a:rPr lang="en-GB" sz="2400" spc="15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operands</a:t>
            </a:r>
            <a:r>
              <a:rPr lang="en-GB" sz="2400" spc="15">
                <a:latin typeface="Arial"/>
                <a:cs typeface="Arial"/>
              </a:rPr>
              <a:t> </a:t>
            </a:r>
            <a:r>
              <a:rPr lang="en-GB" sz="2400">
                <a:latin typeface="Arial"/>
                <a:cs typeface="Arial"/>
              </a:rPr>
              <a:t>a</a:t>
            </a:r>
            <a:r>
              <a:rPr lang="en-GB" sz="2400" spc="-15">
                <a:latin typeface="Arial"/>
                <a:cs typeface="Arial"/>
              </a:rPr>
              <a:t>nd</a:t>
            </a:r>
            <a:r>
              <a:rPr lang="en-GB" sz="2400" spc="1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‘.</a:t>
            </a:r>
            <a:r>
              <a:rPr lang="en-GB" sz="2400">
                <a:latin typeface="Arial"/>
                <a:cs typeface="Arial"/>
              </a:rPr>
              <a:t>’</a:t>
            </a:r>
            <a:r>
              <a:rPr lang="en-GB" sz="2400" spc="-10">
                <a:latin typeface="Arial"/>
                <a:cs typeface="Arial"/>
              </a:rPr>
              <a:t>,</a:t>
            </a:r>
            <a:r>
              <a:rPr lang="en-GB" sz="2400" spc="1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‘-&gt;’</a:t>
            </a:r>
            <a:r>
              <a:rPr lang="en-GB" sz="2400" spc="15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are</a:t>
            </a:r>
            <a:r>
              <a:rPr lang="en-GB" sz="2400" spc="1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tak</a:t>
            </a:r>
            <a:r>
              <a:rPr lang="en-GB" sz="2400" spc="-15">
                <a:latin typeface="Arial"/>
                <a:cs typeface="Arial"/>
              </a:rPr>
              <a:t>en</a:t>
            </a:r>
            <a:r>
              <a:rPr lang="en-GB" sz="2400" spc="15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as</a:t>
            </a:r>
            <a:r>
              <a:rPr lang="en-GB" sz="2400" spc="15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operator</a:t>
            </a:r>
            <a:r>
              <a:rPr lang="en-GB" sz="2400" spc="-10">
                <a:latin typeface="Arial"/>
                <a:cs typeface="Arial"/>
              </a:rPr>
              <a:t>s.</a:t>
            </a:r>
            <a:r>
              <a:rPr lang="en-GB" sz="2400" spc="10">
                <a:latin typeface="Arial"/>
                <a:cs typeface="Arial"/>
              </a:rPr>
              <a:t> </a:t>
            </a:r>
            <a:r>
              <a:rPr lang="en-GB" sz="2400" spc="-20">
                <a:latin typeface="Arial"/>
                <a:cs typeface="Arial"/>
              </a:rPr>
              <a:t>S</a:t>
            </a:r>
            <a:r>
              <a:rPr lang="en-GB" sz="2400">
                <a:latin typeface="Arial"/>
                <a:cs typeface="Arial"/>
              </a:rPr>
              <a:t>o</a:t>
            </a:r>
            <a:r>
              <a:rPr lang="en-GB" sz="2400" spc="-15">
                <a:latin typeface="Arial"/>
                <a:cs typeface="Arial"/>
              </a:rPr>
              <a:t>me na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 spc="-15">
                <a:latin typeface="Arial"/>
                <a:cs typeface="Arial"/>
              </a:rPr>
              <a:t>es</a:t>
            </a:r>
            <a:r>
              <a:rPr lang="en-GB" sz="2400" spc="220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of</a:t>
            </a:r>
            <a:r>
              <a:rPr lang="en-GB" sz="2400" spc="229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me</a:t>
            </a:r>
            <a:r>
              <a:rPr lang="en-GB" sz="2400" spc="-30">
                <a:latin typeface="Arial"/>
                <a:cs typeface="Arial"/>
              </a:rPr>
              <a:t>m</a:t>
            </a:r>
            <a:r>
              <a:rPr lang="en-GB" sz="2400" spc="-15">
                <a:latin typeface="Arial"/>
                <a:cs typeface="Arial"/>
              </a:rPr>
              <a:t>b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10">
                <a:latin typeface="Arial"/>
                <a:cs typeface="Arial"/>
              </a:rPr>
              <a:t>r</a:t>
            </a:r>
            <a:r>
              <a:rPr lang="en-GB" sz="2400" spc="22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el</a:t>
            </a:r>
            <a:r>
              <a:rPr lang="en-GB" sz="2400">
                <a:latin typeface="Arial"/>
                <a:cs typeface="Arial"/>
              </a:rPr>
              <a:t>e</a:t>
            </a:r>
            <a:r>
              <a:rPr lang="en-GB" sz="2400" spc="-15">
                <a:latin typeface="Arial"/>
                <a:cs typeface="Arial"/>
              </a:rPr>
              <a:t>ments</a:t>
            </a:r>
            <a:r>
              <a:rPr lang="en-GB" sz="2400" spc="229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in</a:t>
            </a:r>
            <a:r>
              <a:rPr lang="en-GB" sz="2400" spc="229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diff</a:t>
            </a:r>
            <a:r>
              <a:rPr lang="en-GB" sz="2400" spc="-25">
                <a:latin typeface="Arial"/>
                <a:cs typeface="Arial"/>
              </a:rPr>
              <a:t>e</a:t>
            </a:r>
            <a:r>
              <a:rPr lang="en-GB" sz="2400" spc="-10">
                <a:latin typeface="Arial"/>
                <a:cs typeface="Arial"/>
              </a:rPr>
              <a:t>rent</a:t>
            </a:r>
            <a:r>
              <a:rPr lang="en-GB" sz="2400" spc="229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structu</a:t>
            </a:r>
            <a:r>
              <a:rPr lang="en-GB" sz="2400">
                <a:latin typeface="Arial"/>
                <a:cs typeface="Arial"/>
              </a:rPr>
              <a:t>r</a:t>
            </a:r>
            <a:r>
              <a:rPr lang="en-GB" sz="2400" spc="-15">
                <a:latin typeface="Arial"/>
                <a:cs typeface="Arial"/>
              </a:rPr>
              <a:t>e</a:t>
            </a:r>
            <a:r>
              <a:rPr lang="en-GB" sz="2400" spc="229">
                <a:latin typeface="Arial"/>
                <a:cs typeface="Arial"/>
              </a:rPr>
              <a:t> </a:t>
            </a:r>
            <a:r>
              <a:rPr lang="en-GB" sz="2400" spc="-25">
                <a:latin typeface="Arial"/>
                <a:cs typeface="Arial"/>
              </a:rPr>
              <a:t>v</a:t>
            </a:r>
            <a:r>
              <a:rPr lang="en-GB" sz="2400" spc="-10">
                <a:latin typeface="Arial"/>
                <a:cs typeface="Arial"/>
              </a:rPr>
              <a:t>ariables</a:t>
            </a:r>
            <a:r>
              <a:rPr lang="en-GB" sz="2400" spc="229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are</a:t>
            </a:r>
            <a:r>
              <a:rPr lang="en-GB" sz="2400" spc="-10">
                <a:latin typeface="Arial"/>
                <a:cs typeface="Arial"/>
              </a:rPr>
              <a:t> c</a:t>
            </a:r>
            <a:r>
              <a:rPr lang="en-GB" sz="2400" spc="-15">
                <a:latin typeface="Arial"/>
                <a:cs typeface="Arial"/>
              </a:rPr>
              <a:t>ounted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as</a:t>
            </a:r>
            <a:r>
              <a:rPr lang="en-GB" sz="2400" spc="5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unique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ope</a:t>
            </a:r>
            <a:r>
              <a:rPr lang="en-GB" sz="2400">
                <a:latin typeface="Arial"/>
                <a:cs typeface="Arial"/>
              </a:rPr>
              <a:t>r</a:t>
            </a:r>
            <a:r>
              <a:rPr lang="en-GB" sz="2400" spc="-15">
                <a:latin typeface="Arial"/>
                <a:cs typeface="Arial"/>
              </a:rPr>
              <a:t>and</a:t>
            </a:r>
            <a:r>
              <a:rPr lang="en-GB" sz="2400" spc="-10">
                <a:latin typeface="Arial"/>
                <a:cs typeface="Arial"/>
              </a:rPr>
              <a:t>s.</a:t>
            </a:r>
            <a:endParaRPr lang="en-GB" sz="2400">
              <a:latin typeface="Arial"/>
              <a:cs typeface="Arial"/>
            </a:endParaRPr>
          </a:p>
          <a:p>
            <a:pPr>
              <a:spcBef>
                <a:spcPts val="35"/>
              </a:spcBef>
              <a:buClr>
                <a:srgbClr val="003265"/>
              </a:buClr>
              <a:buFont typeface="Arial"/>
              <a:buAutoNum type="arabicPeriod" startAt="13"/>
            </a:pPr>
            <a:endParaRPr lang="en-GB" sz="2400">
              <a:latin typeface="Times New Roman"/>
              <a:cs typeface="Times New Roman"/>
            </a:endParaRPr>
          </a:p>
          <a:p>
            <a:pPr marL="504825" indent="-457200">
              <a:buClr>
                <a:srgbClr val="003265"/>
              </a:buClr>
              <a:buFont typeface="Arial"/>
              <a:buAutoNum type="arabicPeriod" startAt="13"/>
              <a:tabLst>
                <a:tab pos="505459" algn="l"/>
              </a:tabLst>
            </a:pPr>
            <a:r>
              <a:rPr lang="en-GB" sz="2400" spc="-20">
                <a:latin typeface="Arial"/>
                <a:cs typeface="Arial"/>
              </a:rPr>
              <a:t>A</a:t>
            </a:r>
            <a:r>
              <a:rPr lang="en-GB" sz="2400" spc="-5">
                <a:latin typeface="Arial"/>
                <a:cs typeface="Arial"/>
              </a:rPr>
              <a:t>ll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the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ha</a:t>
            </a:r>
            <a:r>
              <a:rPr lang="en-GB" sz="2400" spc="-10">
                <a:latin typeface="Arial"/>
                <a:cs typeface="Arial"/>
              </a:rPr>
              <a:t>s</a:t>
            </a:r>
            <a:r>
              <a:rPr lang="en-GB" sz="2400" spc="-15">
                <a:latin typeface="Arial"/>
                <a:cs typeface="Arial"/>
              </a:rPr>
              <a:t>h</a:t>
            </a:r>
            <a:r>
              <a:rPr lang="en-GB" sz="2400" spc="-10">
                <a:latin typeface="Arial"/>
                <a:cs typeface="Arial"/>
              </a:rPr>
              <a:t> directi</a:t>
            </a:r>
            <a:r>
              <a:rPr lang="en-GB" sz="2400" spc="-25">
                <a:latin typeface="Arial"/>
                <a:cs typeface="Arial"/>
              </a:rPr>
              <a:t>v</a:t>
            </a:r>
            <a:r>
              <a:rPr lang="en-GB" sz="2400" spc="-15">
                <a:latin typeface="Arial"/>
                <a:cs typeface="Arial"/>
              </a:rPr>
              <a:t>e</a:t>
            </a:r>
            <a:r>
              <a:rPr lang="en-GB" sz="2400">
                <a:latin typeface="Arial"/>
                <a:cs typeface="Arial"/>
              </a:rPr>
              <a:t> </a:t>
            </a:r>
            <a:r>
              <a:rPr lang="en-GB" sz="2400" spc="-15">
                <a:latin typeface="Arial"/>
                <a:cs typeface="Arial"/>
              </a:rPr>
              <a:t>are</a:t>
            </a:r>
            <a:r>
              <a:rPr lang="en-GB" sz="2400" spc="15">
                <a:latin typeface="Arial"/>
                <a:cs typeface="Arial"/>
              </a:rPr>
              <a:t> </a:t>
            </a:r>
            <a:r>
              <a:rPr lang="en-GB" sz="2400" spc="-10">
                <a:latin typeface="Arial"/>
                <a:cs typeface="Arial"/>
              </a:rPr>
              <a:t>ignored.</a:t>
            </a:r>
            <a:endParaRPr lang="en-GB" sz="24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2591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FF0BA-97B4-3F4F-94A1-9266757D0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BE" dirty="0"/>
              <a:t>Software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78BE6-90B9-B34E-8522-7FE7AEBD1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b="1" spc="-25" dirty="0">
                <a:latin typeface="Arial"/>
                <a:cs typeface="Arial"/>
              </a:rPr>
              <a:t>S</a:t>
            </a:r>
            <a:r>
              <a:rPr lang="en-GB" sz="2000" b="1" spc="-15" dirty="0">
                <a:latin typeface="Arial"/>
                <a:cs typeface="Arial"/>
              </a:rPr>
              <a:t>o</a:t>
            </a:r>
            <a:r>
              <a:rPr lang="en-GB" sz="2000" b="1" spc="-10" dirty="0">
                <a:latin typeface="Arial"/>
                <a:cs typeface="Arial"/>
              </a:rPr>
              <a:t>ft</a:t>
            </a:r>
            <a:r>
              <a:rPr lang="en-GB" sz="2000" b="1" spc="-30" dirty="0">
                <a:latin typeface="Arial"/>
                <a:cs typeface="Arial"/>
              </a:rPr>
              <a:t>w</a:t>
            </a:r>
            <a:r>
              <a:rPr lang="en-GB" sz="2000" b="1" spc="-10" dirty="0">
                <a:latin typeface="Arial"/>
                <a:cs typeface="Arial"/>
              </a:rPr>
              <a:t>ar</a:t>
            </a:r>
            <a:r>
              <a:rPr lang="en-GB" sz="2000" b="1" spc="-20" dirty="0">
                <a:latin typeface="Arial"/>
                <a:cs typeface="Arial"/>
              </a:rPr>
              <a:t>e</a:t>
            </a:r>
            <a:r>
              <a:rPr lang="en-GB" sz="2000" b="1" spc="5" dirty="0">
                <a:latin typeface="Arial"/>
                <a:cs typeface="Arial"/>
              </a:rPr>
              <a:t> </a:t>
            </a:r>
            <a:r>
              <a:rPr lang="en-GB" sz="2000" b="1" spc="-30" dirty="0">
                <a:latin typeface="Arial"/>
                <a:cs typeface="Arial"/>
              </a:rPr>
              <a:t>M</a:t>
            </a:r>
            <a:r>
              <a:rPr lang="en-GB" sz="2000" b="1" spc="-15" dirty="0">
                <a:latin typeface="Arial"/>
                <a:cs typeface="Arial"/>
              </a:rPr>
              <a:t>e</a:t>
            </a:r>
            <a:r>
              <a:rPr lang="en-GB" sz="2000" b="1" spc="-10" dirty="0">
                <a:latin typeface="Arial"/>
                <a:cs typeface="Arial"/>
              </a:rPr>
              <a:t>t</a:t>
            </a:r>
            <a:r>
              <a:rPr lang="en-GB" sz="2000" b="1" spc="-5" dirty="0">
                <a:latin typeface="Arial"/>
                <a:cs typeface="Arial"/>
              </a:rPr>
              <a:t>r</a:t>
            </a:r>
            <a:r>
              <a:rPr lang="en-GB" sz="2000" b="1" spc="-10" dirty="0">
                <a:latin typeface="Arial"/>
                <a:cs typeface="Arial"/>
              </a:rPr>
              <a:t>ics: </a:t>
            </a:r>
            <a:r>
              <a:rPr lang="en-GB" sz="2000" b="1" spc="-30" dirty="0">
                <a:latin typeface="Arial"/>
                <a:cs typeface="Arial"/>
              </a:rPr>
              <a:t>W</a:t>
            </a:r>
            <a:r>
              <a:rPr lang="en-GB" sz="2000" b="1" spc="-15" dirty="0">
                <a:latin typeface="Arial"/>
                <a:cs typeface="Arial"/>
              </a:rPr>
              <a:t>ha</a:t>
            </a:r>
            <a:r>
              <a:rPr lang="en-GB" sz="2000" b="1" spc="-10" dirty="0">
                <a:latin typeface="Arial"/>
                <a:cs typeface="Arial"/>
              </a:rPr>
              <a:t>t</a:t>
            </a:r>
            <a:r>
              <a:rPr lang="en-GB" sz="2000" b="1" dirty="0">
                <a:latin typeface="Arial"/>
                <a:cs typeface="Arial"/>
              </a:rPr>
              <a:t> </a:t>
            </a:r>
            <a:r>
              <a:rPr lang="en-GB" sz="2000" b="1" spc="-15" dirty="0">
                <a:latin typeface="Arial"/>
                <a:cs typeface="Arial"/>
              </a:rPr>
              <a:t>an</a:t>
            </a:r>
            <a:r>
              <a:rPr lang="en-GB" sz="2000" b="1" spc="-20" dirty="0">
                <a:latin typeface="Arial"/>
                <a:cs typeface="Arial"/>
              </a:rPr>
              <a:t>d</a:t>
            </a:r>
            <a:r>
              <a:rPr lang="en-GB" sz="2000" b="1" spc="5" dirty="0">
                <a:latin typeface="Arial"/>
                <a:cs typeface="Arial"/>
              </a:rPr>
              <a:t> </a:t>
            </a:r>
            <a:r>
              <a:rPr lang="en-GB" sz="2000" b="1" spc="-30" dirty="0">
                <a:latin typeface="Arial"/>
                <a:cs typeface="Arial"/>
              </a:rPr>
              <a:t>W</a:t>
            </a:r>
            <a:r>
              <a:rPr lang="en-GB" sz="2000" b="1" spc="-15" dirty="0">
                <a:latin typeface="Arial"/>
                <a:cs typeface="Arial"/>
              </a:rPr>
              <a:t>hy</a:t>
            </a:r>
            <a:r>
              <a:rPr lang="en-GB" sz="2000" b="1" spc="5" dirty="0">
                <a:latin typeface="Arial"/>
                <a:cs typeface="Arial"/>
              </a:rPr>
              <a:t> </a:t>
            </a:r>
            <a:r>
              <a:rPr lang="en-GB" sz="2000" b="1" spc="-20" dirty="0">
                <a:latin typeface="Arial"/>
                <a:cs typeface="Arial"/>
              </a:rPr>
              <a:t>?</a:t>
            </a:r>
            <a:endParaRPr lang="en-GB" sz="2000" b="1" dirty="0">
              <a:latin typeface="Arial"/>
              <a:cs typeface="Arial"/>
            </a:endParaRPr>
          </a:p>
          <a:p>
            <a:pPr>
              <a:spcBef>
                <a:spcPts val="27"/>
              </a:spcBef>
            </a:pPr>
            <a:endParaRPr lang="en-GB" sz="2000" dirty="0">
              <a:latin typeface="Times New Roman"/>
              <a:cs typeface="Times New Roman"/>
            </a:endParaRPr>
          </a:p>
          <a:p>
            <a:pPr marL="911860" indent="-457200">
              <a:buClr>
                <a:srgbClr val="003265"/>
              </a:buClr>
              <a:buFont typeface="Arial"/>
              <a:buAutoNum type="arabicPeriod"/>
              <a:tabLst>
                <a:tab pos="911860" algn="l"/>
              </a:tabLst>
            </a:pPr>
            <a:r>
              <a:rPr lang="en-GB" sz="2000" spc="-25" dirty="0">
                <a:latin typeface="Arial"/>
                <a:cs typeface="Arial"/>
              </a:rPr>
              <a:t>H</a:t>
            </a:r>
            <a:r>
              <a:rPr lang="en-GB" sz="2000" spc="-15" dirty="0">
                <a:latin typeface="Arial"/>
                <a:cs typeface="Arial"/>
              </a:rPr>
              <a:t>ow</a:t>
            </a:r>
            <a:r>
              <a:rPr lang="en-GB" sz="2000" spc="-5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to</a:t>
            </a:r>
            <a:r>
              <a:rPr lang="en-GB" sz="2000" spc="15" dirty="0">
                <a:latin typeface="Arial"/>
                <a:cs typeface="Arial"/>
              </a:rPr>
              <a:t> 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a</a:t>
            </a:r>
            <a:r>
              <a:rPr lang="en-GB" sz="2000" spc="-10" dirty="0">
                <a:latin typeface="Arial"/>
                <a:cs typeface="Arial"/>
              </a:rPr>
              <a:t>s</a:t>
            </a:r>
            <a:r>
              <a:rPr lang="en-GB" sz="2000" spc="-15" dirty="0">
                <a:latin typeface="Arial"/>
                <a:cs typeface="Arial"/>
              </a:rPr>
              <a:t>ure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s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spc="-10" dirty="0">
                <a:latin typeface="Arial"/>
                <a:cs typeface="Arial"/>
              </a:rPr>
              <a:t>z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of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softw</a:t>
            </a:r>
            <a:r>
              <a:rPr lang="en-GB" sz="2000" spc="-15" dirty="0">
                <a:latin typeface="Arial"/>
                <a:cs typeface="Arial"/>
              </a:rPr>
              <a:t>are?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26"/>
              </a:spcBef>
              <a:buClr>
                <a:srgbClr val="003265"/>
              </a:buClr>
              <a:buFont typeface="Arial"/>
              <a:buAutoNum type="arabicPeriod"/>
            </a:pPr>
            <a:endParaRPr lang="en-GB" sz="2000" dirty="0">
              <a:latin typeface="Times New Roman"/>
              <a:cs typeface="Times New Roman"/>
            </a:endParaRPr>
          </a:p>
          <a:p>
            <a:pPr marL="911860" indent="-457200">
              <a:buClr>
                <a:srgbClr val="003265"/>
              </a:buClr>
              <a:buFont typeface="Arial"/>
              <a:buAutoNum type="arabicPeriod"/>
              <a:tabLst>
                <a:tab pos="911860" algn="l"/>
              </a:tabLst>
            </a:pPr>
            <a:r>
              <a:rPr lang="en-GB" sz="2000" spc="-25" dirty="0">
                <a:latin typeface="Arial"/>
                <a:cs typeface="Arial"/>
              </a:rPr>
              <a:t>H</a:t>
            </a:r>
            <a:r>
              <a:rPr lang="en-GB" sz="2000" spc="-15" dirty="0">
                <a:latin typeface="Arial"/>
                <a:cs typeface="Arial"/>
              </a:rPr>
              <a:t>ow</a:t>
            </a:r>
            <a:r>
              <a:rPr lang="en-GB" sz="2000" spc="10" dirty="0">
                <a:latin typeface="Arial"/>
                <a:cs typeface="Arial"/>
              </a:rPr>
              <a:t> 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5" dirty="0">
                <a:latin typeface="Arial"/>
                <a:cs typeface="Arial"/>
              </a:rPr>
              <a:t>u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h</a:t>
            </a:r>
            <a:r>
              <a:rPr lang="en-GB" sz="2000" spc="15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5" dirty="0">
                <a:latin typeface="Arial"/>
                <a:cs typeface="Arial"/>
              </a:rPr>
              <a:t>ill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it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25" dirty="0">
                <a:latin typeface="Arial"/>
                <a:cs typeface="Arial"/>
              </a:rPr>
              <a:t>o</a:t>
            </a:r>
            <a:r>
              <a:rPr lang="en-GB" sz="2000" spc="-10" dirty="0">
                <a:latin typeface="Arial"/>
                <a:cs typeface="Arial"/>
              </a:rPr>
              <a:t>st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to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de</a:t>
            </a:r>
            <a:r>
              <a:rPr lang="en-GB" sz="2000" spc="-25" dirty="0">
                <a:latin typeface="Arial"/>
                <a:cs typeface="Arial"/>
              </a:rPr>
              <a:t>v</a:t>
            </a:r>
            <a:r>
              <a:rPr lang="en-GB" sz="2000" spc="-15" dirty="0">
                <a:latin typeface="Arial"/>
                <a:cs typeface="Arial"/>
              </a:rPr>
              <a:t>elop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 s</a:t>
            </a:r>
            <a:r>
              <a:rPr lang="en-GB" sz="2000" spc="-10" dirty="0">
                <a:latin typeface="Arial"/>
                <a:cs typeface="Arial"/>
              </a:rPr>
              <a:t>oft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are?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38"/>
              </a:spcBef>
              <a:buClr>
                <a:srgbClr val="003265"/>
              </a:buClr>
              <a:buFont typeface="Arial"/>
              <a:buAutoNum type="arabicPeriod"/>
            </a:pPr>
            <a:endParaRPr lang="en-GB" sz="2000" dirty="0">
              <a:latin typeface="Times New Roman"/>
              <a:cs typeface="Times New Roman"/>
            </a:endParaRPr>
          </a:p>
          <a:p>
            <a:pPr marL="911860" indent="-457200">
              <a:buClr>
                <a:srgbClr val="003265"/>
              </a:buClr>
              <a:buFont typeface="Arial"/>
              <a:buAutoNum type="arabicPeriod"/>
              <a:tabLst>
                <a:tab pos="911860" algn="l"/>
              </a:tabLst>
            </a:pPr>
            <a:r>
              <a:rPr lang="en-GB" sz="2000" spc="-25" dirty="0">
                <a:latin typeface="Arial"/>
                <a:cs typeface="Arial"/>
              </a:rPr>
              <a:t>H</a:t>
            </a:r>
            <a:r>
              <a:rPr lang="en-GB" sz="2000" spc="-15" dirty="0">
                <a:latin typeface="Arial"/>
                <a:cs typeface="Arial"/>
              </a:rPr>
              <a:t>ow</a:t>
            </a:r>
            <a:r>
              <a:rPr lang="en-GB" sz="2000" spc="10" dirty="0">
                <a:latin typeface="Arial"/>
                <a:cs typeface="Arial"/>
              </a:rPr>
              <a:t> 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n</a:t>
            </a:r>
            <a:r>
              <a:rPr lang="en-GB" sz="2000" spc="-15" dirty="0">
                <a:latin typeface="Arial"/>
                <a:cs typeface="Arial"/>
              </a:rPr>
              <a:t>y</a:t>
            </a:r>
            <a:r>
              <a:rPr lang="en-GB" sz="2000" spc="-1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b</a:t>
            </a:r>
            <a:r>
              <a:rPr lang="en-GB" sz="2000" spc="-15" dirty="0">
                <a:latin typeface="Arial"/>
                <a:cs typeface="Arial"/>
              </a:rPr>
              <a:t>ugs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an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spc="-25" dirty="0">
                <a:latin typeface="Arial"/>
                <a:cs typeface="Arial"/>
              </a:rPr>
              <a:t>x</a:t>
            </a:r>
            <a:r>
              <a:rPr lang="en-GB" sz="2000" spc="-15" dirty="0">
                <a:latin typeface="Arial"/>
                <a:cs typeface="Arial"/>
              </a:rPr>
              <a:t>pe</a:t>
            </a:r>
            <a:r>
              <a:rPr lang="en-GB" sz="2000" spc="-10" dirty="0">
                <a:latin typeface="Arial"/>
                <a:cs typeface="Arial"/>
              </a:rPr>
              <a:t>ct?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26"/>
              </a:spcBef>
              <a:buClr>
                <a:srgbClr val="003265"/>
              </a:buClr>
              <a:buFont typeface="Arial"/>
              <a:buAutoNum type="arabicPeriod"/>
            </a:pPr>
            <a:endParaRPr lang="en-GB" sz="2000" dirty="0">
              <a:latin typeface="Times New Roman"/>
              <a:cs typeface="Times New Roman"/>
            </a:endParaRPr>
          </a:p>
          <a:p>
            <a:pPr marL="911860" indent="-457200">
              <a:buClr>
                <a:srgbClr val="003265"/>
              </a:buClr>
              <a:buFont typeface="Arial"/>
              <a:buAutoNum type="arabicPeriod"/>
              <a:tabLst>
                <a:tab pos="911860" algn="l"/>
              </a:tabLst>
            </a:pPr>
            <a:r>
              <a:rPr lang="en-GB" sz="2000" spc="-15" dirty="0">
                <a:latin typeface="Arial"/>
                <a:cs typeface="Arial"/>
              </a:rPr>
              <a:t>When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an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s</a:t>
            </a:r>
            <a:r>
              <a:rPr lang="en-GB" sz="2000" spc="-15" dirty="0">
                <a:latin typeface="Arial"/>
                <a:cs typeface="Arial"/>
              </a:rPr>
              <a:t>top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testing?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26"/>
              </a:spcBef>
              <a:buClr>
                <a:srgbClr val="003265"/>
              </a:buClr>
              <a:buFont typeface="Arial"/>
              <a:buAutoNum type="arabicPeriod"/>
            </a:pPr>
            <a:endParaRPr lang="en-GB" sz="2000" dirty="0">
              <a:latin typeface="Times New Roman"/>
              <a:cs typeface="Times New Roman"/>
            </a:endParaRPr>
          </a:p>
          <a:p>
            <a:pPr marL="911860" indent="-457200">
              <a:buClr>
                <a:srgbClr val="003265"/>
              </a:buClr>
              <a:buFont typeface="Arial"/>
              <a:buAutoNum type="arabicPeriod"/>
              <a:tabLst>
                <a:tab pos="911860" algn="l"/>
              </a:tabLst>
            </a:pPr>
            <a:r>
              <a:rPr lang="en-GB" sz="2000" spc="-15" dirty="0">
                <a:latin typeface="Arial"/>
                <a:cs typeface="Arial"/>
              </a:rPr>
              <a:t>When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an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releas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soft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are?</a:t>
            </a:r>
            <a:endParaRPr lang="en-GB" sz="2000" dirty="0">
              <a:latin typeface="Arial"/>
              <a:cs typeface="Arial"/>
            </a:endParaRP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967D058-446C-4045-B741-08197A744C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" r="47326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04D3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7600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1B909-B002-4D46-9382-D68103E87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9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D71FE-EDAB-C54F-8F39-7FB787BA6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469900" indent="-457200">
              <a:buClr>
                <a:srgbClr val="FF0000"/>
              </a:buClr>
              <a:buFont typeface="Microsoft Sans Serif"/>
              <a:buChar char="•"/>
              <a:tabLst>
                <a:tab pos="469900" algn="l"/>
              </a:tabLst>
            </a:pPr>
            <a:r>
              <a:rPr lang="en-GB" sz="1900" dirty="0">
                <a:latin typeface="Arial"/>
                <a:cs typeface="Arial"/>
              </a:rPr>
              <a:t>Po</a:t>
            </a:r>
            <a:r>
              <a:rPr lang="en-GB" sz="1900" spc="-5" dirty="0">
                <a:latin typeface="Arial"/>
                <a:cs typeface="Arial"/>
              </a:rPr>
              <a:t>t</a:t>
            </a:r>
            <a:r>
              <a:rPr lang="en-GB" sz="1900" dirty="0">
                <a:latin typeface="Arial"/>
                <a:cs typeface="Arial"/>
              </a:rPr>
              <a:t>en</a:t>
            </a:r>
            <a:r>
              <a:rPr lang="en-GB" sz="1900" spc="-5" dirty="0">
                <a:latin typeface="Arial"/>
                <a:cs typeface="Arial"/>
              </a:rPr>
              <a:t>ti</a:t>
            </a:r>
            <a:r>
              <a:rPr lang="en-GB" sz="1900" dirty="0">
                <a:latin typeface="Arial"/>
                <a:cs typeface="Arial"/>
              </a:rPr>
              <a:t>al</a:t>
            </a:r>
            <a:r>
              <a:rPr lang="en-GB" sz="1900" spc="-5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Vo</a:t>
            </a:r>
            <a:r>
              <a:rPr lang="en-GB" sz="1900" spc="-5" dirty="0">
                <a:latin typeface="Arial"/>
                <a:cs typeface="Arial"/>
              </a:rPr>
              <a:t>l</a:t>
            </a:r>
            <a:r>
              <a:rPr lang="en-GB" sz="1900" dirty="0">
                <a:latin typeface="Arial"/>
                <a:cs typeface="Arial"/>
              </a:rPr>
              <a:t>u</a:t>
            </a:r>
            <a:r>
              <a:rPr lang="en-GB" sz="1900" spc="-10" dirty="0">
                <a:latin typeface="Arial"/>
                <a:cs typeface="Arial"/>
              </a:rPr>
              <a:t>m</a:t>
            </a:r>
            <a:r>
              <a:rPr lang="en-GB" sz="1900" dirty="0">
                <a:latin typeface="Arial"/>
                <a:cs typeface="Arial"/>
              </a:rPr>
              <a:t>e</a:t>
            </a:r>
          </a:p>
          <a:p>
            <a:pPr>
              <a:spcBef>
                <a:spcPts val="21"/>
              </a:spcBef>
            </a:pPr>
            <a:endParaRPr lang="en-GB" sz="1900" dirty="0">
              <a:latin typeface="Times New Roman"/>
              <a:cs typeface="Times New Roman"/>
            </a:endParaRPr>
          </a:p>
          <a:p>
            <a:pPr>
              <a:spcBef>
                <a:spcPts val="21"/>
              </a:spcBef>
            </a:pPr>
            <a:endParaRPr lang="en-GB" sz="1900" dirty="0">
              <a:latin typeface="Times New Roman"/>
              <a:cs typeface="Times New Roman"/>
            </a:endParaRPr>
          </a:p>
          <a:p>
            <a:pPr marL="469900" indent="-457200">
              <a:buClr>
                <a:srgbClr val="FF0000"/>
              </a:buClr>
              <a:buFont typeface="Microsoft Sans Serif"/>
              <a:buChar char="•"/>
              <a:tabLst>
                <a:tab pos="469900" algn="l"/>
              </a:tabLst>
            </a:pPr>
            <a:endParaRPr lang="en-GB" sz="1900" dirty="0">
              <a:latin typeface="Arial"/>
              <a:cs typeface="Arial"/>
            </a:endParaRPr>
          </a:p>
          <a:p>
            <a:pPr marL="469900" indent="-457200">
              <a:buClr>
                <a:srgbClr val="FF0000"/>
              </a:buClr>
              <a:buFont typeface="Microsoft Sans Serif"/>
              <a:buChar char="•"/>
              <a:tabLst>
                <a:tab pos="469900" algn="l"/>
              </a:tabLst>
            </a:pPr>
            <a:endParaRPr lang="en-GB" sz="1900" dirty="0">
              <a:latin typeface="Arial"/>
              <a:cs typeface="Arial"/>
            </a:endParaRPr>
          </a:p>
          <a:p>
            <a:pPr marL="469900" indent="-457200">
              <a:buClr>
                <a:srgbClr val="FF0000"/>
              </a:buClr>
              <a:buFont typeface="Microsoft Sans Serif"/>
              <a:buChar char="•"/>
              <a:tabLst>
                <a:tab pos="469900" algn="l"/>
              </a:tabLst>
            </a:pPr>
            <a:r>
              <a:rPr lang="en-GB" sz="1900" dirty="0">
                <a:latin typeface="Arial"/>
                <a:cs typeface="Arial"/>
              </a:rPr>
              <a:t>E</a:t>
            </a:r>
            <a:r>
              <a:rPr lang="en-GB" sz="1900" spc="5" dirty="0">
                <a:latin typeface="Arial"/>
                <a:cs typeface="Arial"/>
              </a:rPr>
              <a:t>s</a:t>
            </a:r>
            <a:r>
              <a:rPr lang="en-GB" sz="1900" spc="-5" dirty="0">
                <a:latin typeface="Arial"/>
                <a:cs typeface="Arial"/>
              </a:rPr>
              <a:t>ti</a:t>
            </a:r>
            <a:r>
              <a:rPr lang="en-GB" sz="1900" spc="-10" dirty="0">
                <a:latin typeface="Arial"/>
                <a:cs typeface="Arial"/>
              </a:rPr>
              <a:t>m</a:t>
            </a:r>
            <a:r>
              <a:rPr lang="en-GB" sz="1900" dirty="0">
                <a:latin typeface="Arial"/>
                <a:cs typeface="Arial"/>
              </a:rPr>
              <a:t>a</a:t>
            </a:r>
            <a:r>
              <a:rPr lang="en-GB" sz="1900" spc="-5" dirty="0">
                <a:latin typeface="Arial"/>
                <a:cs typeface="Arial"/>
              </a:rPr>
              <a:t>t</a:t>
            </a:r>
            <a:r>
              <a:rPr lang="en-GB" sz="1900" dirty="0">
                <a:latin typeface="Arial"/>
                <a:cs typeface="Arial"/>
              </a:rPr>
              <a:t>ed P</a:t>
            </a:r>
            <a:r>
              <a:rPr lang="en-GB" sz="1900" spc="-5" dirty="0">
                <a:latin typeface="Arial"/>
                <a:cs typeface="Arial"/>
              </a:rPr>
              <a:t>r</a:t>
            </a:r>
            <a:r>
              <a:rPr lang="en-GB" sz="1900" dirty="0">
                <a:latin typeface="Arial"/>
                <a:cs typeface="Arial"/>
              </a:rPr>
              <a:t>og</a:t>
            </a:r>
            <a:r>
              <a:rPr lang="en-GB" sz="1900" spc="-5" dirty="0">
                <a:latin typeface="Arial"/>
                <a:cs typeface="Arial"/>
              </a:rPr>
              <a:t>r</a:t>
            </a:r>
            <a:r>
              <a:rPr lang="en-GB" sz="1900" dirty="0">
                <a:latin typeface="Arial"/>
                <a:cs typeface="Arial"/>
              </a:rPr>
              <a:t>am</a:t>
            </a:r>
            <a:r>
              <a:rPr lang="en-GB" sz="1900" spc="-15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Le</a:t>
            </a:r>
            <a:r>
              <a:rPr lang="en-GB" sz="1900" spc="5" dirty="0">
                <a:latin typeface="Arial"/>
                <a:cs typeface="Arial"/>
              </a:rPr>
              <a:t>v</a:t>
            </a:r>
            <a:r>
              <a:rPr lang="en-GB" sz="1900" dirty="0">
                <a:latin typeface="Arial"/>
                <a:cs typeface="Arial"/>
              </a:rPr>
              <a:t>el</a:t>
            </a:r>
            <a:r>
              <a:rPr lang="en-GB" sz="1900" spc="-5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/</a:t>
            </a:r>
            <a:r>
              <a:rPr lang="en-GB" sz="1900" spc="-10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D</a:t>
            </a:r>
            <a:r>
              <a:rPr lang="en-GB" sz="1900" spc="-5" dirty="0">
                <a:latin typeface="Arial"/>
                <a:cs typeface="Arial"/>
              </a:rPr>
              <a:t>iffi</a:t>
            </a:r>
            <a:r>
              <a:rPr lang="en-GB" sz="1900" spc="5" dirty="0">
                <a:latin typeface="Arial"/>
                <a:cs typeface="Arial"/>
              </a:rPr>
              <a:t>c</a:t>
            </a:r>
            <a:r>
              <a:rPr lang="en-GB" sz="1900" dirty="0">
                <a:latin typeface="Arial"/>
                <a:cs typeface="Arial"/>
              </a:rPr>
              <a:t>u</a:t>
            </a:r>
            <a:r>
              <a:rPr lang="en-GB" sz="1900" spc="-5" dirty="0">
                <a:latin typeface="Arial"/>
                <a:cs typeface="Arial"/>
              </a:rPr>
              <a:t>lt</a:t>
            </a:r>
            <a:r>
              <a:rPr lang="en-GB" sz="1900" dirty="0">
                <a:latin typeface="Arial"/>
                <a:cs typeface="Arial"/>
              </a:rPr>
              <a:t>y</a:t>
            </a:r>
          </a:p>
          <a:p>
            <a:pPr marL="0" marR="5080" indent="0">
              <a:buNone/>
            </a:pPr>
            <a:r>
              <a:rPr lang="en-GB" sz="1900" spc="-25" dirty="0">
                <a:latin typeface="Arial"/>
                <a:cs typeface="Arial"/>
              </a:rPr>
              <a:t>       H</a:t>
            </a:r>
            <a:r>
              <a:rPr lang="en-GB" sz="1900" spc="-10" dirty="0">
                <a:latin typeface="Arial"/>
                <a:cs typeface="Arial"/>
              </a:rPr>
              <a:t>als</a:t>
            </a:r>
            <a:r>
              <a:rPr lang="en-GB" sz="1900" spc="-15" dirty="0">
                <a:latin typeface="Arial"/>
                <a:cs typeface="Arial"/>
              </a:rPr>
              <a:t>tead</a:t>
            </a:r>
            <a:r>
              <a:rPr lang="en-GB" sz="1900" spc="195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offered</a:t>
            </a:r>
            <a:r>
              <a:rPr lang="en-GB" sz="1900" spc="195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an</a:t>
            </a:r>
            <a:r>
              <a:rPr lang="en-GB" sz="1900" spc="195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alternate</a:t>
            </a:r>
            <a:r>
              <a:rPr lang="en-GB" sz="1900" spc="195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fo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30" dirty="0">
                <a:latin typeface="Arial"/>
                <a:cs typeface="Arial"/>
              </a:rPr>
              <a:t>m</a:t>
            </a:r>
            <a:r>
              <a:rPr lang="en-GB" sz="1900" spc="-15" dirty="0">
                <a:latin typeface="Arial"/>
                <a:cs typeface="Arial"/>
              </a:rPr>
              <a:t>u</a:t>
            </a:r>
            <a:r>
              <a:rPr lang="en-GB" sz="1900" spc="5" dirty="0">
                <a:latin typeface="Arial"/>
                <a:cs typeface="Arial"/>
              </a:rPr>
              <a:t>l</a:t>
            </a:r>
            <a:r>
              <a:rPr lang="en-GB" sz="1900" spc="-15" dirty="0">
                <a:latin typeface="Arial"/>
                <a:cs typeface="Arial"/>
              </a:rPr>
              <a:t>a</a:t>
            </a:r>
            <a:r>
              <a:rPr lang="en-GB" sz="1900" spc="195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that</a:t>
            </a:r>
            <a:r>
              <a:rPr lang="en-GB" sz="1900" spc="190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e</a:t>
            </a:r>
            <a:r>
              <a:rPr lang="en-GB" sz="1900" spc="-10" dirty="0">
                <a:latin typeface="Arial"/>
                <a:cs typeface="Arial"/>
              </a:rPr>
              <a:t>sti</a:t>
            </a:r>
            <a:r>
              <a:rPr lang="en-GB" sz="1900" spc="-30" dirty="0">
                <a:latin typeface="Arial"/>
                <a:cs typeface="Arial"/>
              </a:rPr>
              <a:t>m</a:t>
            </a:r>
            <a:r>
              <a:rPr lang="en-GB" sz="1900" spc="-15" dirty="0">
                <a:latin typeface="Arial"/>
                <a:cs typeface="Arial"/>
              </a:rPr>
              <a:t>ate</a:t>
            </a:r>
            <a:r>
              <a:rPr lang="en-GB" sz="1900" spc="195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the</a:t>
            </a:r>
            <a:r>
              <a:rPr lang="en-GB" sz="1900" spc="195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progr</a:t>
            </a:r>
            <a:r>
              <a:rPr lang="en-GB" sz="1900" dirty="0">
                <a:latin typeface="Arial"/>
                <a:cs typeface="Arial"/>
              </a:rPr>
              <a:t>a</a:t>
            </a:r>
            <a:r>
              <a:rPr lang="en-GB" sz="1900" spc="-20" dirty="0">
                <a:latin typeface="Arial"/>
                <a:cs typeface="Arial"/>
              </a:rPr>
              <a:t>m</a:t>
            </a:r>
            <a:r>
              <a:rPr lang="en-GB" sz="1900" spc="-10" dirty="0">
                <a:latin typeface="Arial"/>
                <a:cs typeface="Arial"/>
              </a:rPr>
              <a:t> le</a:t>
            </a:r>
            <a:r>
              <a:rPr lang="en-GB" sz="1900" spc="-25" dirty="0">
                <a:latin typeface="Arial"/>
                <a:cs typeface="Arial"/>
              </a:rPr>
              <a:t>v</a:t>
            </a:r>
            <a:r>
              <a:rPr lang="en-GB" sz="1900" spc="-10" dirty="0">
                <a:latin typeface="Arial"/>
                <a:cs typeface="Arial"/>
              </a:rPr>
              <a:t>el.</a:t>
            </a:r>
          </a:p>
          <a:p>
            <a:pPr marL="0" marR="5080" indent="0">
              <a:buNone/>
            </a:pPr>
            <a:endParaRPr lang="en-GB" sz="1900" dirty="0">
              <a:latin typeface="Arial"/>
              <a:cs typeface="Arial"/>
            </a:endParaRPr>
          </a:p>
          <a:p>
            <a:pPr marL="12700">
              <a:spcBef>
                <a:spcPts val="2110"/>
              </a:spcBef>
            </a:pPr>
            <a:endParaRPr lang="en-GB" sz="1900" spc="-25" dirty="0">
              <a:latin typeface="Arial"/>
              <a:cs typeface="Arial"/>
            </a:endParaRPr>
          </a:p>
          <a:p>
            <a:pPr marL="0" indent="0">
              <a:spcBef>
                <a:spcPts val="2110"/>
              </a:spcBef>
              <a:buNone/>
            </a:pPr>
            <a:r>
              <a:rPr lang="en-GB" sz="1900" spc="-25" dirty="0">
                <a:latin typeface="Arial"/>
                <a:cs typeface="Arial"/>
              </a:rPr>
              <a:t>       w</a:t>
            </a:r>
            <a:r>
              <a:rPr lang="en-GB" sz="1900" spc="-15" dirty="0">
                <a:latin typeface="Arial"/>
                <a:cs typeface="Arial"/>
              </a:rPr>
              <a:t>here</a:t>
            </a:r>
          </a:p>
          <a:p>
            <a:pPr marL="0" marR="635" indent="0">
              <a:buNone/>
            </a:pPr>
            <a:endParaRPr lang="en-GB" sz="1900" dirty="0">
              <a:latin typeface="Times New Roman"/>
              <a:cs typeface="Times New Roman"/>
            </a:endParaRPr>
          </a:p>
          <a:p>
            <a:pPr marL="12700">
              <a:spcBef>
                <a:spcPts val="2110"/>
              </a:spcBef>
            </a:pPr>
            <a:endParaRPr lang="en-BE" sz="1900" dirty="0"/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674FBBD3-3206-1E45-B6D7-DB003B4A2559}"/>
              </a:ext>
            </a:extLst>
          </p:cNvPr>
          <p:cNvSpPr txBox="1"/>
          <p:nvPr/>
        </p:nvSpPr>
        <p:spPr>
          <a:xfrm>
            <a:off x="1538897" y="2814088"/>
            <a:ext cx="4798067" cy="6149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54990">
              <a:lnSpc>
                <a:spcPts val="3260"/>
              </a:lnSpc>
              <a:spcBef>
                <a:spcPts val="1955"/>
              </a:spcBef>
              <a:tabLst>
                <a:tab pos="3479165" algn="l"/>
              </a:tabLst>
            </a:pPr>
            <a:r>
              <a:rPr sz="3250" i="1" dirty="0">
                <a:latin typeface="Times New Roman"/>
                <a:cs typeface="Times New Roman"/>
              </a:rPr>
              <a:t>V</a:t>
            </a:r>
            <a:r>
              <a:rPr sz="3250" i="1" spc="-459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*</a:t>
            </a:r>
            <a:r>
              <a:rPr sz="3250" spc="-254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Symbol"/>
                <a:cs typeface="Symbol"/>
              </a:rPr>
              <a:t></a:t>
            </a:r>
            <a:r>
              <a:rPr sz="3250" spc="-114" dirty="0">
                <a:latin typeface="Times New Roman"/>
                <a:cs typeface="Times New Roman"/>
              </a:rPr>
              <a:t> </a:t>
            </a:r>
            <a:r>
              <a:rPr sz="3250" spc="85" dirty="0">
                <a:latin typeface="Times New Roman"/>
                <a:cs typeface="Times New Roman"/>
              </a:rPr>
              <a:t>(</a:t>
            </a:r>
            <a:r>
              <a:rPr sz="3250" dirty="0">
                <a:latin typeface="Times New Roman"/>
                <a:cs typeface="Times New Roman"/>
              </a:rPr>
              <a:t>2</a:t>
            </a:r>
            <a:r>
              <a:rPr sz="3250" spc="-305" dirty="0">
                <a:latin typeface="Times New Roman"/>
                <a:cs typeface="Times New Roman"/>
              </a:rPr>
              <a:t> </a:t>
            </a:r>
            <a:r>
              <a:rPr sz="3250" spc="195" dirty="0">
                <a:latin typeface="Symbol"/>
                <a:cs typeface="Symbol"/>
              </a:rPr>
              <a:t></a:t>
            </a:r>
            <a:r>
              <a:rPr sz="3450" i="1" spc="170" dirty="0">
                <a:latin typeface="Symbol"/>
                <a:cs typeface="Symbol"/>
              </a:rPr>
              <a:t></a:t>
            </a:r>
            <a:r>
              <a:rPr sz="2850" baseline="42397" dirty="0">
                <a:latin typeface="Times New Roman"/>
                <a:cs typeface="Times New Roman"/>
              </a:rPr>
              <a:t>*</a:t>
            </a:r>
            <a:r>
              <a:rPr sz="2850" spc="-292" baseline="42397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)</a:t>
            </a:r>
            <a:r>
              <a:rPr sz="3250" spc="-430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l</a:t>
            </a:r>
            <a:r>
              <a:rPr sz="3250" spc="5" dirty="0">
                <a:latin typeface="Times New Roman"/>
                <a:cs typeface="Times New Roman"/>
              </a:rPr>
              <a:t>o</a:t>
            </a:r>
            <a:r>
              <a:rPr sz="3250" dirty="0">
                <a:latin typeface="Times New Roman"/>
                <a:cs typeface="Times New Roman"/>
              </a:rPr>
              <a:t>g	</a:t>
            </a:r>
            <a:r>
              <a:rPr sz="3250" spc="85" dirty="0">
                <a:latin typeface="Times New Roman"/>
                <a:cs typeface="Times New Roman"/>
              </a:rPr>
              <a:t>(</a:t>
            </a:r>
            <a:r>
              <a:rPr sz="3250" dirty="0">
                <a:latin typeface="Times New Roman"/>
                <a:cs typeface="Times New Roman"/>
              </a:rPr>
              <a:t>2</a:t>
            </a:r>
            <a:r>
              <a:rPr sz="3250" spc="-305" dirty="0">
                <a:latin typeface="Times New Roman"/>
                <a:cs typeface="Times New Roman"/>
              </a:rPr>
              <a:t> </a:t>
            </a:r>
            <a:r>
              <a:rPr sz="3250" spc="195" dirty="0">
                <a:latin typeface="Symbol"/>
                <a:cs typeface="Symbol"/>
              </a:rPr>
              <a:t></a:t>
            </a:r>
            <a:r>
              <a:rPr sz="3450" i="1" spc="155" dirty="0">
                <a:latin typeface="Symbol"/>
                <a:cs typeface="Symbol"/>
              </a:rPr>
              <a:t></a:t>
            </a:r>
            <a:r>
              <a:rPr sz="2850" baseline="42397" dirty="0">
                <a:latin typeface="Times New Roman"/>
                <a:cs typeface="Times New Roman"/>
              </a:rPr>
              <a:t>*</a:t>
            </a:r>
            <a:r>
              <a:rPr sz="2850" spc="-292" baseline="42397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)</a:t>
            </a:r>
          </a:p>
          <a:p>
            <a:pPr marL="2394585">
              <a:lnSpc>
                <a:spcPts val="1400"/>
              </a:lnSpc>
              <a:tabLst>
                <a:tab pos="3311525" algn="l"/>
                <a:tab pos="4424045" algn="l"/>
              </a:tabLst>
            </a:pPr>
            <a:r>
              <a:rPr sz="1900" dirty="0">
                <a:latin typeface="Times New Roman"/>
                <a:cs typeface="Times New Roman"/>
              </a:rPr>
              <a:t>2	2	2</a:t>
            </a:r>
          </a:p>
        </p:txBody>
      </p:sp>
      <p:sp>
        <p:nvSpPr>
          <p:cNvPr id="14" name="object 7">
            <a:extLst>
              <a:ext uri="{FF2B5EF4-FFF2-40B4-BE49-F238E27FC236}">
                <a16:creationId xmlns:a16="http://schemas.microsoft.com/office/drawing/2014/main" id="{69CAC253-5B8A-0046-A127-678E451CA900}"/>
              </a:ext>
            </a:extLst>
          </p:cNvPr>
          <p:cNvSpPr/>
          <p:nvPr/>
        </p:nvSpPr>
        <p:spPr>
          <a:xfrm>
            <a:off x="5003470" y="6110903"/>
            <a:ext cx="767080" cy="0"/>
          </a:xfrm>
          <a:custGeom>
            <a:avLst/>
            <a:gdLst/>
            <a:ahLst/>
            <a:cxnLst/>
            <a:rect l="l" t="t" r="r" b="b"/>
            <a:pathLst>
              <a:path w="767079">
                <a:moveTo>
                  <a:pt x="0" y="0"/>
                </a:moveTo>
                <a:lnTo>
                  <a:pt x="766571" y="0"/>
                </a:lnTo>
              </a:path>
            </a:pathLst>
          </a:custGeom>
          <a:ln w="153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8">
            <a:extLst>
              <a:ext uri="{FF2B5EF4-FFF2-40B4-BE49-F238E27FC236}">
                <a16:creationId xmlns:a16="http://schemas.microsoft.com/office/drawing/2014/main" id="{6869BA9D-822B-0848-AB7A-D4428799D14C}"/>
              </a:ext>
            </a:extLst>
          </p:cNvPr>
          <p:cNvSpPr txBox="1"/>
          <p:nvPr/>
        </p:nvSpPr>
        <p:spPr>
          <a:xfrm>
            <a:off x="5114212" y="6178261"/>
            <a:ext cx="515620" cy="469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900" spc="-310" dirty="0">
                <a:latin typeface="Times New Roman"/>
                <a:cs typeface="Times New Roman"/>
              </a:rPr>
              <a:t>2</a:t>
            </a:r>
            <a:r>
              <a:rPr sz="3050" i="1" spc="25" dirty="0">
                <a:latin typeface="Symbol"/>
                <a:cs typeface="Symbol"/>
              </a:rPr>
              <a:t></a:t>
            </a:r>
            <a:r>
              <a:rPr sz="2550" spc="-15" baseline="-24509" dirty="0">
                <a:latin typeface="Times New Roman"/>
                <a:cs typeface="Times New Roman"/>
              </a:rPr>
              <a:t>2</a:t>
            </a:r>
            <a:endParaRPr sz="2550" baseline="-24509">
              <a:latin typeface="Times New Roman"/>
              <a:cs typeface="Times New Roman"/>
            </a:endParaRPr>
          </a:p>
        </p:txBody>
      </p:sp>
      <p:sp>
        <p:nvSpPr>
          <p:cNvPr id="16" name="object 9">
            <a:extLst>
              <a:ext uri="{FF2B5EF4-FFF2-40B4-BE49-F238E27FC236}">
                <a16:creationId xmlns:a16="http://schemas.microsoft.com/office/drawing/2014/main" id="{5A3D93E1-40F5-964F-B100-59C3665D04AB}"/>
              </a:ext>
            </a:extLst>
          </p:cNvPr>
          <p:cNvSpPr txBox="1"/>
          <p:nvPr/>
        </p:nvSpPr>
        <p:spPr>
          <a:xfrm>
            <a:off x="4042840" y="5658577"/>
            <a:ext cx="1685925" cy="6432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350" baseline="-35440" dirty="0">
                <a:latin typeface="Symbol"/>
                <a:cs typeface="Symbol"/>
              </a:rPr>
              <a:t></a:t>
            </a:r>
            <a:r>
              <a:rPr sz="4350" spc="465" baseline="-35440" dirty="0">
                <a:latin typeface="Times New Roman"/>
                <a:cs typeface="Times New Roman"/>
              </a:rPr>
              <a:t> </a:t>
            </a:r>
            <a:r>
              <a:rPr sz="2900" u="heavy" dirty="0">
                <a:latin typeface="Times New Roman"/>
                <a:cs typeface="Times New Roman"/>
              </a:rPr>
              <a:t>1</a:t>
            </a:r>
            <a:r>
              <a:rPr sz="2900" spc="345" dirty="0">
                <a:latin typeface="Times New Roman"/>
                <a:cs typeface="Times New Roman"/>
              </a:rPr>
              <a:t> </a:t>
            </a:r>
            <a:r>
              <a:rPr sz="4350" baseline="-35440" dirty="0">
                <a:latin typeface="Symbol"/>
                <a:cs typeface="Symbol"/>
              </a:rPr>
              <a:t></a:t>
            </a:r>
            <a:r>
              <a:rPr sz="4350" spc="-254" baseline="-35440" dirty="0">
                <a:latin typeface="Times New Roman"/>
                <a:cs typeface="Times New Roman"/>
              </a:rPr>
              <a:t> </a:t>
            </a:r>
            <a:r>
              <a:rPr sz="3050" i="1" spc="-155" dirty="0">
                <a:latin typeface="Symbol"/>
                <a:cs typeface="Symbol"/>
              </a:rPr>
              <a:t></a:t>
            </a:r>
            <a:r>
              <a:rPr sz="2550" spc="75" baseline="-24509" dirty="0">
                <a:latin typeface="Times New Roman"/>
                <a:cs typeface="Times New Roman"/>
              </a:rPr>
              <a:t>1</a:t>
            </a:r>
            <a:r>
              <a:rPr sz="2900" spc="229" dirty="0">
                <a:latin typeface="Symbol"/>
                <a:cs typeface="Symbol"/>
              </a:rPr>
              <a:t></a:t>
            </a:r>
            <a:r>
              <a:rPr sz="2550" spc="-15" baseline="-24509" dirty="0">
                <a:latin typeface="Times New Roman"/>
                <a:cs typeface="Times New Roman"/>
              </a:rPr>
              <a:t>2</a:t>
            </a:r>
            <a:endParaRPr sz="2550" baseline="-24509" dirty="0">
              <a:latin typeface="Times New Roman"/>
              <a:cs typeface="Times New Roman"/>
            </a:endParaRPr>
          </a:p>
        </p:txBody>
      </p:sp>
      <p:sp>
        <p:nvSpPr>
          <p:cNvPr id="17" name="object 10">
            <a:extLst>
              <a:ext uri="{FF2B5EF4-FFF2-40B4-BE49-F238E27FC236}">
                <a16:creationId xmlns:a16="http://schemas.microsoft.com/office/drawing/2014/main" id="{3316B6E3-89D5-B747-8CAA-198108ABBFF5}"/>
              </a:ext>
            </a:extLst>
          </p:cNvPr>
          <p:cNvSpPr txBox="1"/>
          <p:nvPr/>
        </p:nvSpPr>
        <p:spPr>
          <a:xfrm>
            <a:off x="4373548" y="6143254"/>
            <a:ext cx="230504" cy="6115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2545">
              <a:lnSpc>
                <a:spcPts val="1739"/>
              </a:lnSpc>
            </a:pPr>
            <a:r>
              <a:rPr sz="1700" spc="-15" dirty="0">
                <a:latin typeface="Symbol"/>
                <a:cs typeface="Symbol"/>
              </a:rPr>
              <a:t></a:t>
            </a:r>
            <a:endParaRPr sz="1700">
              <a:latin typeface="Symbol"/>
              <a:cs typeface="Symbol"/>
            </a:endParaRPr>
          </a:p>
          <a:p>
            <a:pPr marL="12700">
              <a:lnSpc>
                <a:spcPts val="3180"/>
              </a:lnSpc>
            </a:pPr>
            <a:r>
              <a:rPr sz="2900" i="1" dirty="0">
                <a:latin typeface="Times New Roman"/>
                <a:cs typeface="Times New Roman"/>
              </a:rPr>
              <a:t>L</a:t>
            </a:r>
            <a:endParaRPr sz="2900">
              <a:latin typeface="Times New Roman"/>
              <a:cs typeface="Times New Roman"/>
            </a:endParaRPr>
          </a:p>
        </p:txBody>
      </p:sp>
      <p:sp>
        <p:nvSpPr>
          <p:cNvPr id="18" name="object 11">
            <a:extLst>
              <a:ext uri="{FF2B5EF4-FFF2-40B4-BE49-F238E27FC236}">
                <a16:creationId xmlns:a16="http://schemas.microsoft.com/office/drawing/2014/main" id="{1A524971-2934-A447-AB84-45272F4907DE}"/>
              </a:ext>
            </a:extLst>
          </p:cNvPr>
          <p:cNvSpPr txBox="1"/>
          <p:nvPr/>
        </p:nvSpPr>
        <p:spPr>
          <a:xfrm>
            <a:off x="3686224" y="5689102"/>
            <a:ext cx="291465" cy="613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635" algn="ctr">
              <a:lnSpc>
                <a:spcPts val="1745"/>
              </a:lnSpc>
            </a:pPr>
            <a:r>
              <a:rPr sz="1700" spc="-15" dirty="0">
                <a:latin typeface="Symbol"/>
                <a:cs typeface="Symbol"/>
              </a:rPr>
              <a:t></a:t>
            </a:r>
            <a:endParaRPr sz="1700" dirty="0">
              <a:latin typeface="Symbol"/>
              <a:cs typeface="Symbol"/>
            </a:endParaRPr>
          </a:p>
          <a:p>
            <a:pPr algn="ctr">
              <a:lnSpc>
                <a:spcPts val="3185"/>
              </a:lnSpc>
            </a:pPr>
            <a:r>
              <a:rPr sz="2900" i="1" dirty="0">
                <a:latin typeface="Times New Roman"/>
                <a:cs typeface="Times New Roman"/>
              </a:rPr>
              <a:t>D</a:t>
            </a:r>
            <a:endParaRPr sz="2900" dirty="0">
              <a:latin typeface="Times New Roman"/>
              <a:cs typeface="Times New Roman"/>
            </a:endParaRPr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2D0ED508-4FC3-B94A-8DB0-4D9FB35AF8A7}"/>
              </a:ext>
            </a:extLst>
          </p:cNvPr>
          <p:cNvSpPr txBox="1"/>
          <p:nvPr/>
        </p:nvSpPr>
        <p:spPr>
          <a:xfrm>
            <a:off x="1653363" y="4728421"/>
            <a:ext cx="8140065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66900">
              <a:lnSpc>
                <a:spcPts val="1570"/>
              </a:lnSpc>
            </a:pPr>
            <a:r>
              <a:rPr sz="1750" dirty="0">
                <a:latin typeface="Symbol"/>
                <a:cs typeface="Symbol"/>
              </a:rPr>
              <a:t></a:t>
            </a:r>
          </a:p>
          <a:p>
            <a:pPr marL="1835150">
              <a:lnSpc>
                <a:spcPts val="3400"/>
              </a:lnSpc>
            </a:pPr>
            <a:r>
              <a:rPr sz="3000" i="1" dirty="0">
                <a:latin typeface="Times New Roman"/>
                <a:cs typeface="Times New Roman"/>
              </a:rPr>
              <a:t>L</a:t>
            </a:r>
            <a:r>
              <a:rPr sz="3000" i="1" spc="-30" dirty="0">
                <a:latin typeface="Times New Roman"/>
                <a:cs typeface="Times New Roman"/>
              </a:rPr>
              <a:t> </a:t>
            </a:r>
            <a:r>
              <a:rPr sz="3000" dirty="0">
                <a:latin typeface="Symbol"/>
                <a:cs typeface="Symbol"/>
              </a:rPr>
              <a:t></a:t>
            </a:r>
            <a:r>
              <a:rPr sz="3000" spc="-60" dirty="0">
                <a:latin typeface="Times New Roman"/>
                <a:cs typeface="Times New Roman"/>
              </a:rPr>
              <a:t> </a:t>
            </a:r>
            <a:r>
              <a:rPr sz="3000" spc="-325" dirty="0">
                <a:latin typeface="Times New Roman"/>
                <a:cs typeface="Times New Roman"/>
              </a:rPr>
              <a:t>2</a:t>
            </a:r>
            <a:r>
              <a:rPr sz="3150" i="1" spc="40" dirty="0">
                <a:latin typeface="Symbol"/>
                <a:cs typeface="Symbol"/>
              </a:rPr>
              <a:t></a:t>
            </a:r>
            <a:r>
              <a:rPr sz="2625" baseline="-23809" dirty="0">
                <a:latin typeface="Times New Roman"/>
                <a:cs typeface="Times New Roman"/>
              </a:rPr>
              <a:t>2 </a:t>
            </a:r>
            <a:r>
              <a:rPr sz="2625" spc="-179" baseline="-23809" dirty="0">
                <a:latin typeface="Times New Roman"/>
                <a:cs typeface="Times New Roman"/>
              </a:rPr>
              <a:t> </a:t>
            </a:r>
            <a:r>
              <a:rPr sz="3000" spc="-10" dirty="0">
                <a:latin typeface="Times New Roman"/>
                <a:cs typeface="Times New Roman"/>
              </a:rPr>
              <a:t>/</a:t>
            </a:r>
            <a:r>
              <a:rPr sz="3000" spc="-280" dirty="0">
                <a:latin typeface="Times New Roman"/>
                <a:cs typeface="Times New Roman"/>
              </a:rPr>
              <a:t>(</a:t>
            </a:r>
            <a:r>
              <a:rPr sz="3150" i="1" spc="-155" dirty="0">
                <a:latin typeface="Symbol"/>
                <a:cs typeface="Symbol"/>
              </a:rPr>
              <a:t></a:t>
            </a:r>
            <a:r>
              <a:rPr sz="2625" spc="89" baseline="-23809" dirty="0">
                <a:latin typeface="Times New Roman"/>
                <a:cs typeface="Times New Roman"/>
              </a:rPr>
              <a:t>1</a:t>
            </a:r>
            <a:r>
              <a:rPr sz="3000" spc="245" dirty="0">
                <a:latin typeface="Symbol"/>
                <a:cs typeface="Symbol"/>
              </a:rPr>
              <a:t></a:t>
            </a:r>
            <a:r>
              <a:rPr sz="2625" baseline="-23809" dirty="0">
                <a:latin typeface="Times New Roman"/>
                <a:cs typeface="Times New Roman"/>
              </a:rPr>
              <a:t>2</a:t>
            </a:r>
            <a:r>
              <a:rPr sz="2625" spc="-157" baseline="-23809" dirty="0">
                <a:latin typeface="Times New Roman"/>
                <a:cs typeface="Times New Roman"/>
              </a:rPr>
              <a:t> </a:t>
            </a:r>
            <a:r>
              <a:rPr sz="3000" dirty="0">
                <a:latin typeface="Times New Roman"/>
                <a:cs typeface="Times New Roman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45085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1B909-B002-4D46-9382-D68103E87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D71FE-EDAB-C54F-8F39-7FB787BA6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2" y="2176272"/>
            <a:ext cx="10305090" cy="4041648"/>
          </a:xfrm>
        </p:spPr>
        <p:txBody>
          <a:bodyPr anchor="t">
            <a:normAutofit/>
          </a:bodyPr>
          <a:lstStyle/>
          <a:p>
            <a:pPr marL="469900" indent="-457200">
              <a:buClr>
                <a:srgbClr val="FF0000"/>
              </a:buClr>
              <a:buFont typeface="Microsoft Sans Serif"/>
              <a:buChar char="•"/>
              <a:tabLst>
                <a:tab pos="469900" algn="l"/>
              </a:tabLst>
            </a:pPr>
            <a:r>
              <a:rPr lang="en-GB" sz="2400" dirty="0">
                <a:latin typeface="Arial"/>
                <a:cs typeface="Arial"/>
              </a:rPr>
              <a:t>Po</a:t>
            </a:r>
            <a:r>
              <a:rPr lang="en-GB" sz="2400" spc="-5" dirty="0">
                <a:latin typeface="Arial"/>
                <a:cs typeface="Arial"/>
              </a:rPr>
              <a:t>t</a:t>
            </a:r>
            <a:r>
              <a:rPr lang="en-GB" sz="2400" dirty="0">
                <a:latin typeface="Arial"/>
                <a:cs typeface="Arial"/>
              </a:rPr>
              <a:t>en</a:t>
            </a:r>
            <a:r>
              <a:rPr lang="en-GB" sz="2400" spc="-5" dirty="0">
                <a:latin typeface="Arial"/>
                <a:cs typeface="Arial"/>
              </a:rPr>
              <a:t>ti</a:t>
            </a:r>
            <a:r>
              <a:rPr lang="en-GB" sz="2400" dirty="0">
                <a:latin typeface="Arial"/>
                <a:cs typeface="Arial"/>
              </a:rPr>
              <a:t>al</a:t>
            </a:r>
            <a:r>
              <a:rPr lang="en-GB" sz="2400" spc="-5" dirty="0">
                <a:latin typeface="Arial"/>
                <a:cs typeface="Arial"/>
              </a:rPr>
              <a:t> </a:t>
            </a:r>
            <a:r>
              <a:rPr lang="en-GB" sz="2400" dirty="0">
                <a:latin typeface="Arial"/>
                <a:cs typeface="Arial"/>
              </a:rPr>
              <a:t>Vo</a:t>
            </a:r>
            <a:r>
              <a:rPr lang="en-GB" sz="2400" spc="-5" dirty="0">
                <a:latin typeface="Arial"/>
                <a:cs typeface="Arial"/>
              </a:rPr>
              <a:t>l</a:t>
            </a:r>
            <a:r>
              <a:rPr lang="en-GB" sz="2400" dirty="0">
                <a:latin typeface="Arial"/>
                <a:cs typeface="Arial"/>
              </a:rPr>
              <a:t>u</a:t>
            </a:r>
            <a:r>
              <a:rPr lang="en-GB" sz="2400" spc="-10" dirty="0">
                <a:latin typeface="Arial"/>
                <a:cs typeface="Arial"/>
              </a:rPr>
              <a:t>m</a:t>
            </a:r>
            <a:r>
              <a:rPr lang="en-GB" sz="2400" dirty="0">
                <a:latin typeface="Arial"/>
                <a:cs typeface="Arial"/>
              </a:rPr>
              <a:t>e</a:t>
            </a:r>
          </a:p>
          <a:p>
            <a:pPr>
              <a:spcBef>
                <a:spcPts val="21"/>
              </a:spcBef>
            </a:pPr>
            <a:endParaRPr lang="en-GB" sz="2400" dirty="0">
              <a:latin typeface="Times New Roman"/>
              <a:cs typeface="Times New Roman"/>
            </a:endParaRPr>
          </a:p>
          <a:p>
            <a:pPr marL="12700" indent="0">
              <a:buClr>
                <a:srgbClr val="FF0000"/>
              </a:buClr>
              <a:buNone/>
              <a:tabLst>
                <a:tab pos="469900" algn="l"/>
              </a:tabLst>
            </a:pPr>
            <a:endParaRPr lang="en-GB" sz="2400" dirty="0">
              <a:latin typeface="Arial"/>
              <a:cs typeface="Arial"/>
            </a:endParaRPr>
          </a:p>
          <a:p>
            <a:pPr marL="469900" indent="-457200">
              <a:buClr>
                <a:srgbClr val="FF0000"/>
              </a:buClr>
              <a:buFont typeface="Microsoft Sans Serif"/>
              <a:buChar char="•"/>
              <a:tabLst>
                <a:tab pos="469900" algn="l"/>
              </a:tabLst>
            </a:pPr>
            <a:r>
              <a:rPr lang="en-GB" sz="2400" dirty="0">
                <a:latin typeface="Arial"/>
                <a:cs typeface="Arial"/>
              </a:rPr>
              <a:t>E</a:t>
            </a:r>
            <a:r>
              <a:rPr lang="en-GB" sz="2400" spc="5" dirty="0">
                <a:latin typeface="Arial"/>
                <a:cs typeface="Arial"/>
              </a:rPr>
              <a:t>s</a:t>
            </a:r>
            <a:r>
              <a:rPr lang="en-GB" sz="2400" spc="-5" dirty="0">
                <a:latin typeface="Arial"/>
                <a:cs typeface="Arial"/>
              </a:rPr>
              <a:t>ti</a:t>
            </a:r>
            <a:r>
              <a:rPr lang="en-GB" sz="2400" spc="-10" dirty="0">
                <a:latin typeface="Arial"/>
                <a:cs typeface="Arial"/>
              </a:rPr>
              <a:t>m</a:t>
            </a:r>
            <a:r>
              <a:rPr lang="en-GB" sz="2400" dirty="0">
                <a:latin typeface="Arial"/>
                <a:cs typeface="Arial"/>
              </a:rPr>
              <a:t>a</a:t>
            </a:r>
            <a:r>
              <a:rPr lang="en-GB" sz="2400" spc="-5" dirty="0">
                <a:latin typeface="Arial"/>
                <a:cs typeface="Arial"/>
              </a:rPr>
              <a:t>t</a:t>
            </a:r>
            <a:r>
              <a:rPr lang="en-GB" sz="2400" dirty="0">
                <a:latin typeface="Arial"/>
                <a:cs typeface="Arial"/>
              </a:rPr>
              <a:t>ed P</a:t>
            </a:r>
            <a:r>
              <a:rPr lang="en-GB" sz="2400" spc="-5" dirty="0">
                <a:latin typeface="Arial"/>
                <a:cs typeface="Arial"/>
              </a:rPr>
              <a:t>r</a:t>
            </a:r>
            <a:r>
              <a:rPr lang="en-GB" sz="2400" dirty="0">
                <a:latin typeface="Arial"/>
                <a:cs typeface="Arial"/>
              </a:rPr>
              <a:t>og</a:t>
            </a:r>
            <a:r>
              <a:rPr lang="en-GB" sz="2400" spc="-5" dirty="0">
                <a:latin typeface="Arial"/>
                <a:cs typeface="Arial"/>
              </a:rPr>
              <a:t>r</a:t>
            </a:r>
            <a:r>
              <a:rPr lang="en-GB" sz="2400" dirty="0">
                <a:latin typeface="Arial"/>
                <a:cs typeface="Arial"/>
              </a:rPr>
              <a:t>am</a:t>
            </a:r>
            <a:r>
              <a:rPr lang="en-GB" sz="2400" spc="-15" dirty="0">
                <a:latin typeface="Arial"/>
                <a:cs typeface="Arial"/>
              </a:rPr>
              <a:t> </a:t>
            </a:r>
            <a:r>
              <a:rPr lang="en-GB" sz="2400" dirty="0">
                <a:latin typeface="Arial"/>
                <a:cs typeface="Arial"/>
              </a:rPr>
              <a:t>Le</a:t>
            </a:r>
            <a:r>
              <a:rPr lang="en-GB" sz="2400" spc="5" dirty="0">
                <a:latin typeface="Arial"/>
                <a:cs typeface="Arial"/>
              </a:rPr>
              <a:t>v</a:t>
            </a:r>
            <a:r>
              <a:rPr lang="en-GB" sz="2400" dirty="0">
                <a:latin typeface="Arial"/>
                <a:cs typeface="Arial"/>
              </a:rPr>
              <a:t>el</a:t>
            </a:r>
            <a:r>
              <a:rPr lang="en-GB" sz="2400" spc="-5" dirty="0">
                <a:latin typeface="Arial"/>
                <a:cs typeface="Arial"/>
              </a:rPr>
              <a:t> </a:t>
            </a:r>
            <a:r>
              <a:rPr lang="en-GB" sz="2400" dirty="0">
                <a:latin typeface="Arial"/>
                <a:cs typeface="Arial"/>
              </a:rPr>
              <a:t>/</a:t>
            </a:r>
            <a:r>
              <a:rPr lang="en-GB" sz="2400" spc="-10" dirty="0">
                <a:latin typeface="Arial"/>
                <a:cs typeface="Arial"/>
              </a:rPr>
              <a:t> </a:t>
            </a:r>
            <a:r>
              <a:rPr lang="en-GB" sz="2400" dirty="0">
                <a:latin typeface="Arial"/>
                <a:cs typeface="Arial"/>
              </a:rPr>
              <a:t>D</a:t>
            </a:r>
            <a:r>
              <a:rPr lang="en-GB" sz="2400" spc="-5" dirty="0">
                <a:latin typeface="Arial"/>
                <a:cs typeface="Arial"/>
              </a:rPr>
              <a:t>iffi</a:t>
            </a:r>
            <a:r>
              <a:rPr lang="en-GB" sz="2400" spc="5" dirty="0">
                <a:latin typeface="Arial"/>
                <a:cs typeface="Arial"/>
              </a:rPr>
              <a:t>c</a:t>
            </a:r>
            <a:r>
              <a:rPr lang="en-GB" sz="2400" dirty="0">
                <a:latin typeface="Arial"/>
                <a:cs typeface="Arial"/>
              </a:rPr>
              <a:t>u</a:t>
            </a:r>
            <a:r>
              <a:rPr lang="en-GB" sz="2400" spc="-5" dirty="0">
                <a:latin typeface="Arial"/>
                <a:cs typeface="Arial"/>
              </a:rPr>
              <a:t>lt</a:t>
            </a:r>
            <a:r>
              <a:rPr lang="en-GB" sz="2400" dirty="0">
                <a:latin typeface="Arial"/>
                <a:cs typeface="Arial"/>
              </a:rPr>
              <a:t>y</a:t>
            </a:r>
          </a:p>
          <a:p>
            <a:pPr marL="0" marR="5080" indent="0">
              <a:buNone/>
            </a:pPr>
            <a:r>
              <a:rPr lang="en-GB" sz="2400" spc="-25" dirty="0">
                <a:latin typeface="Arial"/>
                <a:cs typeface="Arial"/>
              </a:rPr>
              <a:t>     H</a:t>
            </a:r>
            <a:r>
              <a:rPr lang="en-GB" sz="2400" spc="-10" dirty="0">
                <a:latin typeface="Arial"/>
                <a:cs typeface="Arial"/>
              </a:rPr>
              <a:t>als</a:t>
            </a:r>
            <a:r>
              <a:rPr lang="en-GB" sz="2400" spc="-15" dirty="0">
                <a:latin typeface="Arial"/>
                <a:cs typeface="Arial"/>
              </a:rPr>
              <a:t>tead</a:t>
            </a:r>
            <a:r>
              <a:rPr lang="en-GB" sz="2400" spc="195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offered</a:t>
            </a:r>
            <a:r>
              <a:rPr lang="en-GB" sz="2400" spc="195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an</a:t>
            </a:r>
            <a:r>
              <a:rPr lang="en-GB" sz="2400" spc="195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alternate</a:t>
            </a:r>
            <a:r>
              <a:rPr lang="en-GB" sz="2400" spc="195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fo</a:t>
            </a:r>
            <a:r>
              <a:rPr lang="en-GB" sz="2400" dirty="0">
                <a:latin typeface="Arial"/>
                <a:cs typeface="Arial"/>
              </a:rPr>
              <a:t>r</a:t>
            </a:r>
            <a:r>
              <a:rPr lang="en-GB" sz="2400" spc="-30" dirty="0">
                <a:latin typeface="Arial"/>
                <a:cs typeface="Arial"/>
              </a:rPr>
              <a:t>m</a:t>
            </a:r>
            <a:r>
              <a:rPr lang="en-GB" sz="2400" spc="-15" dirty="0">
                <a:latin typeface="Arial"/>
                <a:cs typeface="Arial"/>
              </a:rPr>
              <a:t>u</a:t>
            </a:r>
            <a:r>
              <a:rPr lang="en-GB" sz="2400" spc="5" dirty="0">
                <a:latin typeface="Arial"/>
                <a:cs typeface="Arial"/>
              </a:rPr>
              <a:t>l</a:t>
            </a:r>
            <a:r>
              <a:rPr lang="en-GB" sz="2400" spc="-15" dirty="0">
                <a:latin typeface="Arial"/>
                <a:cs typeface="Arial"/>
              </a:rPr>
              <a:t>a</a:t>
            </a:r>
            <a:r>
              <a:rPr lang="en-GB" sz="2400" spc="195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that</a:t>
            </a:r>
            <a:r>
              <a:rPr lang="en-GB" sz="2400" spc="19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e</a:t>
            </a:r>
            <a:r>
              <a:rPr lang="en-GB" sz="2400" spc="-10" dirty="0">
                <a:latin typeface="Arial"/>
                <a:cs typeface="Arial"/>
              </a:rPr>
              <a:t>sti</a:t>
            </a:r>
            <a:r>
              <a:rPr lang="en-GB" sz="2400" spc="-30" dirty="0">
                <a:latin typeface="Arial"/>
                <a:cs typeface="Arial"/>
              </a:rPr>
              <a:t>m</a:t>
            </a:r>
            <a:r>
              <a:rPr lang="en-GB" sz="2400" spc="-15" dirty="0">
                <a:latin typeface="Arial"/>
                <a:cs typeface="Arial"/>
              </a:rPr>
              <a:t>ate</a:t>
            </a:r>
            <a:r>
              <a:rPr lang="en-GB" sz="2400" spc="195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the</a:t>
            </a:r>
            <a:r>
              <a:rPr lang="en-GB" sz="2400" spc="195" dirty="0">
                <a:latin typeface="Arial"/>
                <a:cs typeface="Arial"/>
              </a:rPr>
              <a:t>  </a:t>
            </a:r>
            <a:r>
              <a:rPr lang="en-GB" sz="2400" spc="-15" dirty="0">
                <a:latin typeface="Arial"/>
                <a:cs typeface="Arial"/>
              </a:rPr>
              <a:t>progr</a:t>
            </a:r>
            <a:r>
              <a:rPr lang="en-GB" sz="2400" dirty="0">
                <a:latin typeface="Arial"/>
                <a:cs typeface="Arial"/>
              </a:rPr>
              <a:t>a</a:t>
            </a:r>
            <a:r>
              <a:rPr lang="en-GB" sz="2400" spc="-20" dirty="0">
                <a:latin typeface="Arial"/>
                <a:cs typeface="Arial"/>
              </a:rPr>
              <a:t>m</a:t>
            </a:r>
            <a:r>
              <a:rPr lang="en-GB" sz="2400" spc="-10" dirty="0">
                <a:latin typeface="Arial"/>
                <a:cs typeface="Arial"/>
              </a:rPr>
              <a:t> le</a:t>
            </a:r>
            <a:r>
              <a:rPr lang="en-GB" sz="2400" spc="-25" dirty="0">
                <a:latin typeface="Arial"/>
                <a:cs typeface="Arial"/>
              </a:rPr>
              <a:t>v</a:t>
            </a:r>
            <a:r>
              <a:rPr lang="en-GB" sz="2400" spc="-10" dirty="0">
                <a:latin typeface="Arial"/>
                <a:cs typeface="Arial"/>
              </a:rPr>
              <a:t>el.</a:t>
            </a:r>
          </a:p>
          <a:p>
            <a:pPr marL="0" marR="5080" indent="0">
              <a:buNone/>
            </a:pPr>
            <a:endParaRPr lang="en-GB" sz="2400" dirty="0">
              <a:latin typeface="Arial"/>
              <a:cs typeface="Arial"/>
            </a:endParaRPr>
          </a:p>
          <a:p>
            <a:pPr marL="12700">
              <a:spcBef>
                <a:spcPts val="2110"/>
              </a:spcBef>
            </a:pPr>
            <a:endParaRPr lang="en-GB" sz="2400" spc="-25" dirty="0">
              <a:latin typeface="Arial"/>
              <a:cs typeface="Arial"/>
            </a:endParaRPr>
          </a:p>
          <a:p>
            <a:pPr marL="0" marR="635" indent="0">
              <a:buNone/>
            </a:pPr>
            <a:r>
              <a:rPr lang="en-GB" sz="2400" dirty="0">
                <a:latin typeface="Times New Roman"/>
                <a:cs typeface="Times New Roman"/>
              </a:rPr>
              <a:t>where</a:t>
            </a:r>
          </a:p>
          <a:p>
            <a:pPr marL="12700">
              <a:spcBef>
                <a:spcPts val="2110"/>
              </a:spcBef>
            </a:pPr>
            <a:endParaRPr lang="en-BE" sz="2400" dirty="0"/>
          </a:p>
        </p:txBody>
      </p:sp>
      <p:sp>
        <p:nvSpPr>
          <p:cNvPr id="20" name="object 4">
            <a:extLst>
              <a:ext uri="{FF2B5EF4-FFF2-40B4-BE49-F238E27FC236}">
                <a16:creationId xmlns:a16="http://schemas.microsoft.com/office/drawing/2014/main" id="{C81EF782-FDED-044E-A9FE-576F096E11D4}"/>
              </a:ext>
            </a:extLst>
          </p:cNvPr>
          <p:cNvSpPr txBox="1"/>
          <p:nvPr/>
        </p:nvSpPr>
        <p:spPr>
          <a:xfrm>
            <a:off x="1653363" y="2740130"/>
            <a:ext cx="5720080" cy="61491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54990">
              <a:lnSpc>
                <a:spcPts val="3260"/>
              </a:lnSpc>
              <a:spcBef>
                <a:spcPts val="1955"/>
              </a:spcBef>
              <a:tabLst>
                <a:tab pos="3479165" algn="l"/>
              </a:tabLst>
            </a:pPr>
            <a:r>
              <a:rPr sz="3250" i="1" dirty="0">
                <a:latin typeface="Times New Roman"/>
                <a:cs typeface="Times New Roman"/>
              </a:rPr>
              <a:t>V</a:t>
            </a:r>
            <a:r>
              <a:rPr sz="3250" i="1" spc="-459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*</a:t>
            </a:r>
            <a:r>
              <a:rPr sz="3250" spc="-254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Symbol"/>
                <a:cs typeface="Symbol"/>
              </a:rPr>
              <a:t></a:t>
            </a:r>
            <a:r>
              <a:rPr sz="3250" spc="-114" dirty="0">
                <a:latin typeface="Times New Roman"/>
                <a:cs typeface="Times New Roman"/>
              </a:rPr>
              <a:t> </a:t>
            </a:r>
            <a:r>
              <a:rPr sz="3250" spc="85" dirty="0">
                <a:latin typeface="Times New Roman"/>
                <a:cs typeface="Times New Roman"/>
              </a:rPr>
              <a:t>(</a:t>
            </a:r>
            <a:r>
              <a:rPr sz="3250" dirty="0">
                <a:latin typeface="Times New Roman"/>
                <a:cs typeface="Times New Roman"/>
              </a:rPr>
              <a:t>2</a:t>
            </a:r>
            <a:r>
              <a:rPr sz="3250" spc="-305" dirty="0">
                <a:latin typeface="Times New Roman"/>
                <a:cs typeface="Times New Roman"/>
              </a:rPr>
              <a:t> </a:t>
            </a:r>
            <a:r>
              <a:rPr sz="3250" spc="195" dirty="0">
                <a:latin typeface="Symbol"/>
                <a:cs typeface="Symbol"/>
              </a:rPr>
              <a:t></a:t>
            </a:r>
            <a:r>
              <a:rPr sz="3450" i="1" spc="170" dirty="0">
                <a:latin typeface="Symbol"/>
                <a:cs typeface="Symbol"/>
              </a:rPr>
              <a:t></a:t>
            </a:r>
            <a:r>
              <a:rPr sz="2850" baseline="42397" dirty="0">
                <a:latin typeface="Times New Roman"/>
                <a:cs typeface="Times New Roman"/>
              </a:rPr>
              <a:t>*</a:t>
            </a:r>
            <a:r>
              <a:rPr sz="2850" spc="-292" baseline="42397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)</a:t>
            </a:r>
            <a:r>
              <a:rPr sz="3250" spc="-430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l</a:t>
            </a:r>
            <a:r>
              <a:rPr sz="3250" spc="5" dirty="0">
                <a:latin typeface="Times New Roman"/>
                <a:cs typeface="Times New Roman"/>
              </a:rPr>
              <a:t>o</a:t>
            </a:r>
            <a:r>
              <a:rPr sz="3250" dirty="0">
                <a:latin typeface="Times New Roman"/>
                <a:cs typeface="Times New Roman"/>
              </a:rPr>
              <a:t>g	</a:t>
            </a:r>
            <a:r>
              <a:rPr sz="3250" spc="85" dirty="0">
                <a:latin typeface="Times New Roman"/>
                <a:cs typeface="Times New Roman"/>
              </a:rPr>
              <a:t>(</a:t>
            </a:r>
            <a:r>
              <a:rPr sz="3250" dirty="0">
                <a:latin typeface="Times New Roman"/>
                <a:cs typeface="Times New Roman"/>
              </a:rPr>
              <a:t>2</a:t>
            </a:r>
            <a:r>
              <a:rPr sz="3250" spc="-305" dirty="0">
                <a:latin typeface="Times New Roman"/>
                <a:cs typeface="Times New Roman"/>
              </a:rPr>
              <a:t> </a:t>
            </a:r>
            <a:r>
              <a:rPr sz="3250" spc="195" dirty="0">
                <a:latin typeface="Symbol"/>
                <a:cs typeface="Symbol"/>
              </a:rPr>
              <a:t></a:t>
            </a:r>
            <a:r>
              <a:rPr sz="3450" i="1" spc="155" dirty="0">
                <a:latin typeface="Symbol"/>
                <a:cs typeface="Symbol"/>
              </a:rPr>
              <a:t></a:t>
            </a:r>
            <a:r>
              <a:rPr sz="2850" baseline="42397" dirty="0">
                <a:latin typeface="Times New Roman"/>
                <a:cs typeface="Times New Roman"/>
              </a:rPr>
              <a:t>*</a:t>
            </a:r>
            <a:r>
              <a:rPr sz="2850" spc="-292" baseline="42397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)</a:t>
            </a:r>
          </a:p>
          <a:p>
            <a:pPr marL="2394585">
              <a:lnSpc>
                <a:spcPts val="1400"/>
              </a:lnSpc>
              <a:tabLst>
                <a:tab pos="3311525" algn="l"/>
                <a:tab pos="4424045" algn="l"/>
              </a:tabLst>
            </a:pPr>
            <a:r>
              <a:rPr sz="1900" dirty="0">
                <a:latin typeface="Times New Roman"/>
                <a:cs typeface="Times New Roman"/>
              </a:rPr>
              <a:t>2	2	2</a:t>
            </a:r>
          </a:p>
        </p:txBody>
      </p:sp>
      <p:sp>
        <p:nvSpPr>
          <p:cNvPr id="21" name="object 5">
            <a:extLst>
              <a:ext uri="{FF2B5EF4-FFF2-40B4-BE49-F238E27FC236}">
                <a16:creationId xmlns:a16="http://schemas.microsoft.com/office/drawing/2014/main" id="{F4185615-F025-BC49-B1E4-6CBAB242B253}"/>
              </a:ext>
            </a:extLst>
          </p:cNvPr>
          <p:cNvSpPr txBox="1"/>
          <p:nvPr/>
        </p:nvSpPr>
        <p:spPr>
          <a:xfrm>
            <a:off x="2398572" y="4030846"/>
            <a:ext cx="8140065" cy="979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0165" marR="5080">
              <a:lnSpc>
                <a:spcPct val="100000"/>
              </a:lnSpc>
            </a:pPr>
            <a:endParaRPr lang="en-BE" sz="2200" dirty="0">
              <a:latin typeface="Arial"/>
              <a:cs typeface="Arial"/>
            </a:endParaRPr>
          </a:p>
          <a:p>
            <a:pPr marL="1866900">
              <a:lnSpc>
                <a:spcPts val="1570"/>
              </a:lnSpc>
            </a:pPr>
            <a:r>
              <a:rPr sz="1750" dirty="0">
                <a:latin typeface="Symbol"/>
                <a:cs typeface="Symbol"/>
              </a:rPr>
              <a:t></a:t>
            </a:r>
            <a:endParaRPr lang="en-GB" sz="1750" dirty="0">
              <a:latin typeface="Symbol"/>
              <a:cs typeface="Symbol"/>
            </a:endParaRPr>
          </a:p>
          <a:p>
            <a:pPr marL="1835150">
              <a:lnSpc>
                <a:spcPts val="3400"/>
              </a:lnSpc>
            </a:pPr>
            <a:r>
              <a:rPr lang="en-GB" sz="3000" i="1" dirty="0">
                <a:latin typeface="Times New Roman"/>
                <a:cs typeface="Times New Roman"/>
              </a:rPr>
              <a:t>L</a:t>
            </a:r>
            <a:r>
              <a:rPr lang="en-GB" sz="3000" i="1" spc="-30" dirty="0">
                <a:latin typeface="Times New Roman"/>
                <a:cs typeface="Times New Roman"/>
              </a:rPr>
              <a:t> </a:t>
            </a:r>
            <a:r>
              <a:rPr lang="en-GB" sz="3000" dirty="0">
                <a:latin typeface="Symbol"/>
                <a:cs typeface="Symbol"/>
              </a:rPr>
              <a:t></a:t>
            </a:r>
            <a:r>
              <a:rPr lang="en-GB" sz="3000" spc="-60" dirty="0">
                <a:latin typeface="Times New Roman"/>
                <a:cs typeface="Times New Roman"/>
              </a:rPr>
              <a:t> </a:t>
            </a:r>
            <a:r>
              <a:rPr lang="en-GB" sz="3000" spc="-325" dirty="0">
                <a:latin typeface="Times New Roman"/>
                <a:cs typeface="Times New Roman"/>
              </a:rPr>
              <a:t>2</a:t>
            </a:r>
            <a:r>
              <a:rPr lang="en-GB" sz="3150" i="1" spc="40" dirty="0">
                <a:latin typeface="Symbol"/>
                <a:cs typeface="Symbol"/>
              </a:rPr>
              <a:t></a:t>
            </a:r>
            <a:r>
              <a:rPr lang="en-GB" sz="2625" baseline="-23809" dirty="0">
                <a:latin typeface="Times New Roman"/>
                <a:cs typeface="Times New Roman"/>
              </a:rPr>
              <a:t>2 </a:t>
            </a:r>
            <a:r>
              <a:rPr lang="en-GB" sz="2625" spc="-179" baseline="-23809" dirty="0">
                <a:latin typeface="Times New Roman"/>
                <a:cs typeface="Times New Roman"/>
              </a:rPr>
              <a:t> </a:t>
            </a:r>
            <a:r>
              <a:rPr lang="en-GB" sz="3000" spc="-10" dirty="0">
                <a:latin typeface="Times New Roman"/>
                <a:cs typeface="Times New Roman"/>
              </a:rPr>
              <a:t>/</a:t>
            </a:r>
            <a:r>
              <a:rPr lang="en-GB" sz="3000" spc="-280" dirty="0">
                <a:latin typeface="Times New Roman"/>
                <a:cs typeface="Times New Roman"/>
              </a:rPr>
              <a:t>(</a:t>
            </a:r>
            <a:r>
              <a:rPr lang="en-GB" sz="3150" i="1" spc="-155" dirty="0">
                <a:latin typeface="Symbol"/>
                <a:cs typeface="Symbol"/>
              </a:rPr>
              <a:t></a:t>
            </a:r>
            <a:r>
              <a:rPr lang="en-GB" sz="2625" spc="89" baseline="-23809" dirty="0">
                <a:latin typeface="Times New Roman"/>
                <a:cs typeface="Times New Roman"/>
              </a:rPr>
              <a:t>1</a:t>
            </a:r>
            <a:r>
              <a:rPr lang="en-GB" sz="3000" spc="245" dirty="0">
                <a:latin typeface="Symbol"/>
                <a:cs typeface="Symbol"/>
              </a:rPr>
              <a:t></a:t>
            </a:r>
            <a:r>
              <a:rPr lang="en-GB" sz="2625" baseline="-23809" dirty="0">
                <a:latin typeface="Times New Roman"/>
                <a:cs typeface="Times New Roman"/>
              </a:rPr>
              <a:t>2</a:t>
            </a:r>
            <a:r>
              <a:rPr lang="en-GB" sz="2625" spc="-157" baseline="-23809" dirty="0">
                <a:latin typeface="Times New Roman"/>
                <a:cs typeface="Times New Roman"/>
              </a:rPr>
              <a:t> </a:t>
            </a:r>
            <a:r>
              <a:rPr lang="en-GB" sz="3000" dirty="0">
                <a:latin typeface="Times New Roman"/>
                <a:cs typeface="Times New Roman"/>
              </a:rPr>
              <a:t>)</a:t>
            </a:r>
          </a:p>
        </p:txBody>
      </p:sp>
      <p:sp>
        <p:nvSpPr>
          <p:cNvPr id="22" name="object 7">
            <a:extLst>
              <a:ext uri="{FF2B5EF4-FFF2-40B4-BE49-F238E27FC236}">
                <a16:creationId xmlns:a16="http://schemas.microsoft.com/office/drawing/2014/main" id="{315877E7-E43C-CA4C-8D79-FDD37B7F5F25}"/>
              </a:ext>
            </a:extLst>
          </p:cNvPr>
          <p:cNvSpPr/>
          <p:nvPr/>
        </p:nvSpPr>
        <p:spPr>
          <a:xfrm>
            <a:off x="5775366" y="6095128"/>
            <a:ext cx="767080" cy="0"/>
          </a:xfrm>
          <a:custGeom>
            <a:avLst/>
            <a:gdLst/>
            <a:ahLst/>
            <a:cxnLst/>
            <a:rect l="l" t="t" r="r" b="b"/>
            <a:pathLst>
              <a:path w="767079">
                <a:moveTo>
                  <a:pt x="0" y="0"/>
                </a:moveTo>
                <a:lnTo>
                  <a:pt x="766571" y="0"/>
                </a:lnTo>
              </a:path>
            </a:pathLst>
          </a:custGeom>
          <a:ln w="153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8">
            <a:extLst>
              <a:ext uri="{FF2B5EF4-FFF2-40B4-BE49-F238E27FC236}">
                <a16:creationId xmlns:a16="http://schemas.microsoft.com/office/drawing/2014/main" id="{D23FBF7A-B304-0B40-BE9E-6DFFAD576B7C}"/>
              </a:ext>
            </a:extLst>
          </p:cNvPr>
          <p:cNvSpPr txBox="1"/>
          <p:nvPr/>
        </p:nvSpPr>
        <p:spPr>
          <a:xfrm>
            <a:off x="5886108" y="6162486"/>
            <a:ext cx="515620" cy="469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900" spc="-310" dirty="0">
                <a:latin typeface="Times New Roman"/>
                <a:cs typeface="Times New Roman"/>
              </a:rPr>
              <a:t>2</a:t>
            </a:r>
            <a:r>
              <a:rPr sz="3050" i="1" spc="25" dirty="0">
                <a:latin typeface="Symbol"/>
                <a:cs typeface="Symbol"/>
              </a:rPr>
              <a:t></a:t>
            </a:r>
            <a:r>
              <a:rPr sz="2550" spc="-15" baseline="-24509" dirty="0">
                <a:latin typeface="Times New Roman"/>
                <a:cs typeface="Times New Roman"/>
              </a:rPr>
              <a:t>2</a:t>
            </a:r>
            <a:endParaRPr sz="2550" baseline="-24509">
              <a:latin typeface="Times New Roman"/>
              <a:cs typeface="Times New Roman"/>
            </a:endParaRPr>
          </a:p>
        </p:txBody>
      </p:sp>
      <p:sp>
        <p:nvSpPr>
          <p:cNvPr id="24" name="object 9">
            <a:extLst>
              <a:ext uri="{FF2B5EF4-FFF2-40B4-BE49-F238E27FC236}">
                <a16:creationId xmlns:a16="http://schemas.microsoft.com/office/drawing/2014/main" id="{9BC37C14-3C7A-804A-B38B-D334A830BEFF}"/>
              </a:ext>
            </a:extLst>
          </p:cNvPr>
          <p:cNvSpPr txBox="1"/>
          <p:nvPr/>
        </p:nvSpPr>
        <p:spPr>
          <a:xfrm>
            <a:off x="4814736" y="5642802"/>
            <a:ext cx="1685925" cy="6432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350" baseline="-35440" dirty="0">
                <a:latin typeface="Symbol"/>
                <a:cs typeface="Symbol"/>
              </a:rPr>
              <a:t></a:t>
            </a:r>
            <a:r>
              <a:rPr sz="4350" spc="465" baseline="-35440" dirty="0">
                <a:latin typeface="Times New Roman"/>
                <a:cs typeface="Times New Roman"/>
              </a:rPr>
              <a:t> </a:t>
            </a:r>
            <a:r>
              <a:rPr sz="2900" u="heavy" dirty="0">
                <a:latin typeface="Times New Roman"/>
                <a:cs typeface="Times New Roman"/>
              </a:rPr>
              <a:t>1</a:t>
            </a:r>
            <a:r>
              <a:rPr sz="2900" spc="345" dirty="0">
                <a:latin typeface="Times New Roman"/>
                <a:cs typeface="Times New Roman"/>
              </a:rPr>
              <a:t> </a:t>
            </a:r>
            <a:r>
              <a:rPr sz="4350" baseline="-35440" dirty="0">
                <a:latin typeface="Symbol"/>
                <a:cs typeface="Symbol"/>
              </a:rPr>
              <a:t></a:t>
            </a:r>
            <a:r>
              <a:rPr sz="4350" spc="-254" baseline="-35440" dirty="0">
                <a:latin typeface="Times New Roman"/>
                <a:cs typeface="Times New Roman"/>
              </a:rPr>
              <a:t> </a:t>
            </a:r>
            <a:r>
              <a:rPr sz="3050" i="1" spc="-155" dirty="0">
                <a:latin typeface="Symbol"/>
                <a:cs typeface="Symbol"/>
              </a:rPr>
              <a:t></a:t>
            </a:r>
            <a:r>
              <a:rPr sz="2550" spc="75" baseline="-24509" dirty="0">
                <a:latin typeface="Times New Roman"/>
                <a:cs typeface="Times New Roman"/>
              </a:rPr>
              <a:t>1</a:t>
            </a:r>
            <a:r>
              <a:rPr sz="2900" spc="229" dirty="0">
                <a:latin typeface="Symbol"/>
                <a:cs typeface="Symbol"/>
              </a:rPr>
              <a:t></a:t>
            </a:r>
            <a:r>
              <a:rPr sz="2550" spc="-15" baseline="-24509" dirty="0">
                <a:latin typeface="Times New Roman"/>
                <a:cs typeface="Times New Roman"/>
              </a:rPr>
              <a:t>2</a:t>
            </a:r>
            <a:endParaRPr sz="2550" baseline="-24509" dirty="0">
              <a:latin typeface="Times New Roman"/>
              <a:cs typeface="Times New Roman"/>
            </a:endParaRPr>
          </a:p>
        </p:txBody>
      </p:sp>
      <p:sp>
        <p:nvSpPr>
          <p:cNvPr id="25" name="object 10">
            <a:extLst>
              <a:ext uri="{FF2B5EF4-FFF2-40B4-BE49-F238E27FC236}">
                <a16:creationId xmlns:a16="http://schemas.microsoft.com/office/drawing/2014/main" id="{83A4B790-9741-7044-8D9F-BD9983FF6C9E}"/>
              </a:ext>
            </a:extLst>
          </p:cNvPr>
          <p:cNvSpPr txBox="1"/>
          <p:nvPr/>
        </p:nvSpPr>
        <p:spPr>
          <a:xfrm>
            <a:off x="5145444" y="6127479"/>
            <a:ext cx="230504" cy="6115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2545">
              <a:lnSpc>
                <a:spcPts val="1739"/>
              </a:lnSpc>
            </a:pPr>
            <a:r>
              <a:rPr sz="1700" spc="-15" dirty="0">
                <a:latin typeface="Symbol"/>
                <a:cs typeface="Symbol"/>
              </a:rPr>
              <a:t></a:t>
            </a:r>
            <a:endParaRPr sz="1700">
              <a:latin typeface="Symbol"/>
              <a:cs typeface="Symbol"/>
            </a:endParaRPr>
          </a:p>
          <a:p>
            <a:pPr marL="12700">
              <a:lnSpc>
                <a:spcPts val="3180"/>
              </a:lnSpc>
            </a:pPr>
            <a:r>
              <a:rPr sz="2900" i="1" dirty="0">
                <a:latin typeface="Times New Roman"/>
                <a:cs typeface="Times New Roman"/>
              </a:rPr>
              <a:t>L</a:t>
            </a:r>
            <a:endParaRPr sz="2900">
              <a:latin typeface="Times New Roman"/>
              <a:cs typeface="Times New Roman"/>
            </a:endParaRPr>
          </a:p>
        </p:txBody>
      </p:sp>
      <p:sp>
        <p:nvSpPr>
          <p:cNvPr id="26" name="object 11">
            <a:extLst>
              <a:ext uri="{FF2B5EF4-FFF2-40B4-BE49-F238E27FC236}">
                <a16:creationId xmlns:a16="http://schemas.microsoft.com/office/drawing/2014/main" id="{BBF0B0D9-1EAF-0C4C-BE67-107786F079F7}"/>
              </a:ext>
            </a:extLst>
          </p:cNvPr>
          <p:cNvSpPr txBox="1"/>
          <p:nvPr/>
        </p:nvSpPr>
        <p:spPr>
          <a:xfrm>
            <a:off x="4458120" y="5673327"/>
            <a:ext cx="291465" cy="613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635" algn="ctr">
              <a:lnSpc>
                <a:spcPts val="1745"/>
              </a:lnSpc>
            </a:pPr>
            <a:r>
              <a:rPr sz="1700" spc="-15" dirty="0">
                <a:latin typeface="Symbol"/>
                <a:cs typeface="Symbol"/>
              </a:rPr>
              <a:t></a:t>
            </a:r>
            <a:endParaRPr sz="1700" dirty="0">
              <a:latin typeface="Symbol"/>
              <a:cs typeface="Symbol"/>
            </a:endParaRPr>
          </a:p>
          <a:p>
            <a:pPr algn="ctr">
              <a:lnSpc>
                <a:spcPts val="3185"/>
              </a:lnSpc>
            </a:pPr>
            <a:r>
              <a:rPr sz="2900" i="1" dirty="0">
                <a:latin typeface="Times New Roman"/>
                <a:cs typeface="Times New Roman"/>
              </a:rPr>
              <a:t>D</a:t>
            </a:r>
            <a:endParaRPr sz="29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2224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82A46-4EE0-1E41-B0FB-468EDF8E1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8D467-74F3-DE44-8765-7FF9B59BE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 fontScale="92500"/>
          </a:bodyPr>
          <a:lstStyle/>
          <a:p>
            <a:pPr marL="88900" marR="153035" indent="0">
              <a:buClr>
                <a:srgbClr val="003265"/>
              </a:buClr>
              <a:buNone/>
              <a:tabLst>
                <a:tab pos="546100" algn="l"/>
              </a:tabLst>
            </a:pPr>
            <a:r>
              <a:rPr lang="en-GB" sz="3600" spc="-10" dirty="0">
                <a:solidFill>
                  <a:srgbClr val="FF0000"/>
                </a:solidFill>
                <a:latin typeface="Arial"/>
                <a:cs typeface="Arial"/>
              </a:rPr>
              <a:t>Effort and Time</a:t>
            </a:r>
            <a:endParaRPr lang="en-GB" sz="3600" dirty="0">
              <a:solidFill>
                <a:srgbClr val="FF0000"/>
              </a:solidFill>
              <a:latin typeface="Arial"/>
              <a:cs typeface="Arial"/>
            </a:endParaRPr>
          </a:p>
          <a:p>
            <a:pPr>
              <a:spcBef>
                <a:spcPts val="39"/>
              </a:spcBef>
              <a:buClr>
                <a:srgbClr val="003265"/>
              </a:buClr>
              <a:buFont typeface="Arial"/>
              <a:buAutoNum type="arabicPeriod" startAt="13"/>
            </a:pPr>
            <a:endParaRPr lang="en-GB" sz="2400" dirty="0">
              <a:latin typeface="Times New Roman"/>
              <a:cs typeface="Times New Roman"/>
            </a:endParaRPr>
          </a:p>
          <a:p>
            <a:pPr marL="12700" marR="5080" indent="0">
              <a:buClr>
                <a:srgbClr val="003265"/>
              </a:buClr>
              <a:buNone/>
              <a:tabLst>
                <a:tab pos="469900" algn="l"/>
              </a:tabLst>
            </a:pPr>
            <a:endParaRPr lang="en-GB" sz="2400" dirty="0">
              <a:latin typeface="Arial"/>
              <a:cs typeface="Arial"/>
            </a:endParaRPr>
          </a:p>
          <a:p>
            <a:pPr marL="0" indent="0">
              <a:spcBef>
                <a:spcPts val="35"/>
              </a:spcBef>
              <a:buClr>
                <a:srgbClr val="003265"/>
              </a:buClr>
              <a:buNone/>
            </a:pPr>
            <a:endParaRPr lang="en-GB" sz="2400" dirty="0">
              <a:latin typeface="Times New Roman"/>
              <a:cs typeface="Times New Roman"/>
            </a:endParaRPr>
          </a:p>
          <a:p>
            <a:pPr marL="0" indent="0">
              <a:spcBef>
                <a:spcPts val="35"/>
              </a:spcBef>
              <a:buClr>
                <a:srgbClr val="003265"/>
              </a:buClr>
              <a:buNone/>
            </a:pPr>
            <a:endParaRPr lang="en-US" sz="2400" spc="-15" dirty="0">
              <a:solidFill>
                <a:srgbClr val="003265"/>
              </a:solidFill>
              <a:latin typeface="Arial"/>
              <a:cs typeface="Arial"/>
            </a:endParaRPr>
          </a:p>
          <a:p>
            <a:pPr marL="0" indent="0">
              <a:spcBef>
                <a:spcPts val="35"/>
              </a:spcBef>
              <a:buClr>
                <a:srgbClr val="003265"/>
              </a:buClr>
              <a:buNone/>
            </a:pPr>
            <a:endParaRPr lang="en-US" sz="2400" spc="-15" dirty="0">
              <a:solidFill>
                <a:srgbClr val="003265"/>
              </a:solidFill>
              <a:latin typeface="Arial"/>
              <a:cs typeface="Arial"/>
            </a:endParaRPr>
          </a:p>
          <a:p>
            <a:pPr marL="0" indent="0">
              <a:spcBef>
                <a:spcPts val="35"/>
              </a:spcBef>
              <a:buClr>
                <a:srgbClr val="003265"/>
              </a:buClr>
              <a:buNone/>
            </a:pPr>
            <a:endParaRPr lang="en-US" sz="2400" spc="-15" dirty="0">
              <a:solidFill>
                <a:srgbClr val="003265"/>
              </a:solidFill>
              <a:latin typeface="Arial"/>
              <a:cs typeface="Arial"/>
            </a:endParaRPr>
          </a:p>
          <a:p>
            <a:pPr marL="0" indent="0">
              <a:spcBef>
                <a:spcPts val="35"/>
              </a:spcBef>
              <a:buClr>
                <a:srgbClr val="003265"/>
              </a:buClr>
              <a:buNone/>
            </a:pPr>
            <a:endParaRPr lang="en-US" sz="2400" spc="-15" dirty="0">
              <a:solidFill>
                <a:srgbClr val="003265"/>
              </a:solidFill>
              <a:latin typeface="Arial"/>
              <a:cs typeface="Arial"/>
            </a:endParaRPr>
          </a:p>
          <a:p>
            <a:pPr marL="0" indent="0">
              <a:spcBef>
                <a:spcPts val="35"/>
              </a:spcBef>
              <a:buClr>
                <a:srgbClr val="003265"/>
              </a:buClr>
              <a:buNone/>
            </a:pPr>
            <a:endParaRPr lang="en-US" sz="2400" spc="-15" dirty="0">
              <a:solidFill>
                <a:srgbClr val="003265"/>
              </a:solidFill>
              <a:latin typeface="Arial"/>
              <a:cs typeface="Arial"/>
            </a:endParaRPr>
          </a:p>
          <a:p>
            <a:pPr marL="0" indent="0">
              <a:spcBef>
                <a:spcPts val="35"/>
              </a:spcBef>
              <a:buClr>
                <a:srgbClr val="003265"/>
              </a:buClr>
              <a:buNone/>
            </a:pPr>
            <a:r>
              <a:rPr lang="el-GR" sz="2400" spc="-15" dirty="0">
                <a:solidFill>
                  <a:srgbClr val="003265"/>
                </a:solidFill>
                <a:latin typeface="Arial"/>
                <a:cs typeface="Arial"/>
              </a:rPr>
              <a:t>β</a:t>
            </a:r>
            <a:r>
              <a:rPr lang="en-US" sz="2400" spc="-15" dirty="0">
                <a:solidFill>
                  <a:srgbClr val="003265"/>
                </a:solidFill>
                <a:latin typeface="Arial"/>
                <a:cs typeface="Arial"/>
              </a:rPr>
              <a:t> 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is 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no</a:t>
            </a:r>
            <a:r>
              <a:rPr lang="en-GB" sz="2400" dirty="0">
                <a:solidFill>
                  <a:srgbClr val="003265"/>
                </a:solidFill>
                <a:latin typeface="Arial"/>
                <a:cs typeface="Arial"/>
              </a:rPr>
              <a:t>r</a:t>
            </a:r>
            <a:r>
              <a:rPr lang="en-GB" sz="2400" spc="-30" dirty="0">
                <a:solidFill>
                  <a:srgbClr val="003265"/>
                </a:solidFill>
                <a:latin typeface="Arial"/>
                <a:cs typeface="Arial"/>
              </a:rPr>
              <a:t>m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ally set to 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18 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sinc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e 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this s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ee</a:t>
            </a:r>
            <a:r>
              <a:rPr lang="en-GB" sz="2400" spc="-30" dirty="0">
                <a:solidFill>
                  <a:srgbClr val="003265"/>
                </a:solidFill>
                <a:latin typeface="Arial"/>
                <a:cs typeface="Arial"/>
              </a:rPr>
              <a:t>m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ed 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to gi</a:t>
            </a:r>
            <a:r>
              <a:rPr lang="en-GB" sz="2400" spc="-25" dirty="0">
                <a:solidFill>
                  <a:srgbClr val="003265"/>
                </a:solidFill>
                <a:latin typeface="Arial"/>
                <a:cs typeface="Arial"/>
              </a:rPr>
              <a:t>v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e be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st r</a:t>
            </a:r>
            <a:r>
              <a:rPr lang="en-GB" sz="2400" dirty="0">
                <a:solidFill>
                  <a:srgbClr val="003265"/>
                </a:solidFill>
                <a:latin typeface="Arial"/>
                <a:cs typeface="Arial"/>
              </a:rPr>
              <a:t>e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sults in </a:t>
            </a:r>
            <a:r>
              <a:rPr lang="en-GB" sz="2400" spc="-25" dirty="0">
                <a:solidFill>
                  <a:srgbClr val="003265"/>
                </a:solidFill>
                <a:latin typeface="Arial"/>
                <a:cs typeface="Arial"/>
              </a:rPr>
              <a:t>H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als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tead</a:t>
            </a:r>
            <a:r>
              <a:rPr lang="en-GB" sz="2400" dirty="0">
                <a:solidFill>
                  <a:srgbClr val="003265"/>
                </a:solidFill>
                <a:latin typeface="Arial"/>
                <a:cs typeface="Arial"/>
              </a:rPr>
              <a:t>’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s 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earliest 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e</a:t>
            </a:r>
            <a:r>
              <a:rPr lang="en-GB" sz="2400" spc="-25" dirty="0">
                <a:solidFill>
                  <a:srgbClr val="003265"/>
                </a:solidFill>
                <a:latin typeface="Arial"/>
                <a:cs typeface="Arial"/>
              </a:rPr>
              <a:t>x</a:t>
            </a:r>
            <a:r>
              <a:rPr lang="en-GB" sz="2400" dirty="0">
                <a:solidFill>
                  <a:srgbClr val="003265"/>
                </a:solidFill>
                <a:latin typeface="Arial"/>
                <a:cs typeface="Arial"/>
              </a:rPr>
              <a:t>p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eri</a:t>
            </a:r>
            <a:r>
              <a:rPr lang="en-GB" sz="2400" spc="-30" dirty="0">
                <a:solidFill>
                  <a:srgbClr val="003265"/>
                </a:solidFill>
                <a:latin typeface="Arial"/>
                <a:cs typeface="Arial"/>
              </a:rPr>
              <a:t>m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ent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s, whic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h 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c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o</a:t>
            </a:r>
            <a:r>
              <a:rPr lang="en-GB" sz="2400" spc="-30" dirty="0">
                <a:solidFill>
                  <a:srgbClr val="003265"/>
                </a:solidFill>
                <a:latin typeface="Arial"/>
                <a:cs typeface="Arial"/>
              </a:rPr>
              <a:t>m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p</a:t>
            </a:r>
            <a:r>
              <a:rPr lang="en-GB" sz="2400" dirty="0">
                <a:solidFill>
                  <a:srgbClr val="003265"/>
                </a:solidFill>
                <a:latin typeface="Arial"/>
                <a:cs typeface="Arial"/>
              </a:rPr>
              <a:t>a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red the p</a:t>
            </a:r>
            <a:r>
              <a:rPr lang="en-GB" sz="2400" dirty="0">
                <a:solidFill>
                  <a:srgbClr val="003265"/>
                </a:solidFill>
                <a:latin typeface="Arial"/>
                <a:cs typeface="Arial"/>
              </a:rPr>
              <a:t>r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edic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ted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 ti</a:t>
            </a:r>
            <a:r>
              <a:rPr lang="en-GB" sz="2400" spc="-30" dirty="0">
                <a:solidFill>
                  <a:srgbClr val="003265"/>
                </a:solidFill>
                <a:latin typeface="Arial"/>
                <a:cs typeface="Arial"/>
              </a:rPr>
              <a:t>m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es </a:t>
            </a:r>
            <a:r>
              <a:rPr lang="en-GB" sz="2400" spc="-25" dirty="0">
                <a:solidFill>
                  <a:srgbClr val="003265"/>
                </a:solidFill>
                <a:latin typeface="Arial"/>
                <a:cs typeface="Arial"/>
              </a:rPr>
              <a:t>w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ith 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ob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ser</a:t>
            </a:r>
            <a:r>
              <a:rPr lang="en-GB" sz="2400" spc="-25" dirty="0">
                <a:solidFill>
                  <a:srgbClr val="003265"/>
                </a:solidFill>
                <a:latin typeface="Arial"/>
                <a:cs typeface="Arial"/>
              </a:rPr>
              <a:t>v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ed </a:t>
            </a:r>
            <a:r>
              <a:rPr lang="en-GB" sz="2400" dirty="0">
                <a:solidFill>
                  <a:srgbClr val="003265"/>
                </a:solidFill>
                <a:latin typeface="Arial"/>
                <a:cs typeface="Arial"/>
              </a:rPr>
              <a:t>p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rogr</a:t>
            </a:r>
            <a:r>
              <a:rPr lang="en-GB" sz="2400" dirty="0">
                <a:solidFill>
                  <a:srgbClr val="003265"/>
                </a:solidFill>
                <a:latin typeface="Arial"/>
                <a:cs typeface="Arial"/>
              </a:rPr>
              <a:t>a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m</a:t>
            </a:r>
            <a:r>
              <a:rPr lang="en-GB" sz="2400" spc="-30" dirty="0">
                <a:solidFill>
                  <a:srgbClr val="003265"/>
                </a:solidFill>
                <a:latin typeface="Arial"/>
                <a:cs typeface="Arial"/>
              </a:rPr>
              <a:t>m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ing ti</a:t>
            </a:r>
            <a:r>
              <a:rPr lang="en-GB" sz="2400" spc="-30" dirty="0">
                <a:solidFill>
                  <a:srgbClr val="003265"/>
                </a:solidFill>
                <a:latin typeface="Arial"/>
                <a:cs typeface="Arial"/>
              </a:rPr>
              <a:t>m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e</a:t>
            </a:r>
            <a:r>
              <a:rPr lang="en-GB" sz="2400" spc="-10" dirty="0">
                <a:solidFill>
                  <a:srgbClr val="003265"/>
                </a:solidFill>
                <a:latin typeface="Arial"/>
                <a:cs typeface="Arial"/>
              </a:rPr>
              <a:t>s, inc</a:t>
            </a:r>
            <a:r>
              <a:rPr lang="en-GB" sz="2400" spc="-15" dirty="0">
                <a:solidFill>
                  <a:srgbClr val="003265"/>
                </a:solidFill>
                <a:latin typeface="Arial"/>
                <a:cs typeface="Arial"/>
              </a:rPr>
              <a:t>luding the time for design, coding, and testing.</a:t>
            </a:r>
            <a:endParaRPr lang="en-GB" sz="2400" dirty="0">
              <a:latin typeface="Arial"/>
              <a:cs typeface="Arial"/>
            </a:endParaRPr>
          </a:p>
          <a:p>
            <a:pPr marL="0" indent="0">
              <a:spcBef>
                <a:spcPts val="35"/>
              </a:spcBef>
              <a:buClr>
                <a:srgbClr val="003265"/>
              </a:buClr>
              <a:buNone/>
            </a:pPr>
            <a:endParaRPr lang="en-GB" sz="2400" dirty="0">
              <a:latin typeface="Times New Roman"/>
              <a:cs typeface="Times New Roman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49D2C733-5580-DB4E-8CAF-F7AE551A74D7}"/>
              </a:ext>
            </a:extLst>
          </p:cNvPr>
          <p:cNvSpPr txBox="1"/>
          <p:nvPr/>
        </p:nvSpPr>
        <p:spPr>
          <a:xfrm>
            <a:off x="4283591" y="2489933"/>
            <a:ext cx="1383030" cy="2571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1229995" algn="l"/>
              </a:tabLst>
            </a:pPr>
            <a:r>
              <a:rPr sz="1800" spc="10" dirty="0">
                <a:latin typeface="Symbol"/>
                <a:cs typeface="Symbol"/>
              </a:rPr>
              <a:t></a:t>
            </a:r>
            <a:r>
              <a:rPr sz="1800" spc="10" dirty="0">
                <a:latin typeface="Times New Roman"/>
                <a:cs typeface="Times New Roman"/>
              </a:rPr>
              <a:t>	</a:t>
            </a:r>
            <a:r>
              <a:rPr sz="1800" spc="10" dirty="0">
                <a:latin typeface="Symbol"/>
                <a:cs typeface="Symbol"/>
              </a:rPr>
              <a:t></a:t>
            </a:r>
            <a:endParaRPr sz="1800">
              <a:latin typeface="Symbol"/>
              <a:cs typeface="Symbol"/>
            </a:endParaRPr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601FDC5A-785C-CB4B-9A57-D99FD8B97655}"/>
              </a:ext>
            </a:extLst>
          </p:cNvPr>
          <p:cNvSpPr txBox="1"/>
          <p:nvPr/>
        </p:nvSpPr>
        <p:spPr>
          <a:xfrm>
            <a:off x="915546" y="2758528"/>
            <a:ext cx="8483600" cy="193642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86940">
              <a:lnSpc>
                <a:spcPct val="100000"/>
              </a:lnSpc>
            </a:pPr>
            <a:r>
              <a:rPr sz="3100" dirty="0">
                <a:latin typeface="Symbol"/>
                <a:cs typeface="Symbol"/>
              </a:rPr>
              <a:t></a:t>
            </a:r>
            <a:r>
              <a:rPr sz="3100" spc="-50" dirty="0">
                <a:latin typeface="Times New Roman"/>
                <a:cs typeface="Times New Roman"/>
              </a:rPr>
              <a:t> </a:t>
            </a:r>
            <a:r>
              <a:rPr sz="3100" dirty="0">
                <a:latin typeface="Symbol"/>
                <a:cs typeface="Symbol"/>
              </a:rPr>
              <a:t></a:t>
            </a:r>
            <a:r>
              <a:rPr sz="3100" spc="-345" dirty="0">
                <a:latin typeface="Times New Roman"/>
                <a:cs typeface="Times New Roman"/>
              </a:rPr>
              <a:t> </a:t>
            </a:r>
            <a:r>
              <a:rPr sz="3100" i="1" dirty="0">
                <a:latin typeface="Times New Roman"/>
                <a:cs typeface="Times New Roman"/>
              </a:rPr>
              <a:t>V</a:t>
            </a:r>
            <a:r>
              <a:rPr sz="3100" i="1" spc="145" dirty="0">
                <a:latin typeface="Times New Roman"/>
                <a:cs typeface="Times New Roman"/>
              </a:rPr>
              <a:t> </a:t>
            </a:r>
            <a:r>
              <a:rPr sz="3100" dirty="0">
                <a:latin typeface="Times New Roman"/>
                <a:cs typeface="Times New Roman"/>
              </a:rPr>
              <a:t>/</a:t>
            </a:r>
            <a:r>
              <a:rPr sz="3100" spc="-135" dirty="0">
                <a:latin typeface="Times New Roman"/>
                <a:cs typeface="Times New Roman"/>
              </a:rPr>
              <a:t> </a:t>
            </a:r>
            <a:r>
              <a:rPr sz="3100" i="1" dirty="0">
                <a:latin typeface="Times New Roman"/>
                <a:cs typeface="Times New Roman"/>
              </a:rPr>
              <a:t>L</a:t>
            </a:r>
            <a:r>
              <a:rPr sz="3100" i="1" spc="-35" dirty="0">
                <a:latin typeface="Times New Roman"/>
                <a:cs typeface="Times New Roman"/>
              </a:rPr>
              <a:t> </a:t>
            </a:r>
            <a:r>
              <a:rPr sz="3100" dirty="0">
                <a:latin typeface="Symbol"/>
                <a:cs typeface="Symbol"/>
              </a:rPr>
              <a:t></a:t>
            </a:r>
            <a:r>
              <a:rPr sz="3100" spc="-345" dirty="0">
                <a:latin typeface="Times New Roman"/>
                <a:cs typeface="Times New Roman"/>
              </a:rPr>
              <a:t> </a:t>
            </a:r>
            <a:r>
              <a:rPr sz="3100" i="1" dirty="0">
                <a:latin typeface="Times New Roman"/>
                <a:cs typeface="Times New Roman"/>
              </a:rPr>
              <a:t>V </a:t>
            </a:r>
            <a:r>
              <a:rPr sz="3100" dirty="0">
                <a:latin typeface="Times New Roman"/>
                <a:cs typeface="Times New Roman"/>
              </a:rPr>
              <a:t>*</a:t>
            </a:r>
            <a:r>
              <a:rPr sz="3100" spc="-350" dirty="0">
                <a:latin typeface="Times New Roman"/>
                <a:cs typeface="Times New Roman"/>
              </a:rPr>
              <a:t> </a:t>
            </a:r>
            <a:r>
              <a:rPr sz="3100" i="1" dirty="0">
                <a:latin typeface="Times New Roman"/>
                <a:cs typeface="Times New Roman"/>
              </a:rPr>
              <a:t>D</a:t>
            </a:r>
            <a:endParaRPr sz="3100" dirty="0">
              <a:latin typeface="Times New Roman"/>
              <a:cs typeface="Times New Roman"/>
            </a:endParaRPr>
          </a:p>
          <a:p>
            <a:pPr marL="2486025">
              <a:lnSpc>
                <a:spcPct val="100000"/>
              </a:lnSpc>
              <a:spcBef>
                <a:spcPts val="1250"/>
              </a:spcBef>
            </a:pPr>
            <a:r>
              <a:rPr sz="3450" dirty="0">
                <a:latin typeface="Symbol"/>
                <a:cs typeface="Symbol"/>
              </a:rPr>
              <a:t></a:t>
            </a:r>
            <a:r>
              <a:rPr sz="3450" spc="-120" dirty="0">
                <a:latin typeface="Times New Roman"/>
                <a:cs typeface="Times New Roman"/>
              </a:rPr>
              <a:t> </a:t>
            </a:r>
            <a:r>
              <a:rPr sz="3450" spc="95" dirty="0">
                <a:latin typeface="Times New Roman"/>
                <a:cs typeface="Times New Roman"/>
              </a:rPr>
              <a:t>(</a:t>
            </a:r>
            <a:r>
              <a:rPr sz="3450" i="1" spc="-229" dirty="0">
                <a:latin typeface="Times New Roman"/>
                <a:cs typeface="Times New Roman"/>
              </a:rPr>
              <a:t>n</a:t>
            </a:r>
            <a:r>
              <a:rPr sz="3000" baseline="-23611" dirty="0">
                <a:latin typeface="Times New Roman"/>
                <a:cs typeface="Times New Roman"/>
              </a:rPr>
              <a:t>1</a:t>
            </a:r>
            <a:r>
              <a:rPr sz="3000" spc="-480" baseline="-23611" dirty="0">
                <a:latin typeface="Times New Roman"/>
                <a:cs typeface="Times New Roman"/>
              </a:rPr>
              <a:t> </a:t>
            </a:r>
            <a:r>
              <a:rPr sz="3450" i="1" spc="225" dirty="0">
                <a:latin typeface="Times New Roman"/>
                <a:cs typeface="Times New Roman"/>
              </a:rPr>
              <a:t>N</a:t>
            </a:r>
            <a:r>
              <a:rPr sz="3000" baseline="-23611" dirty="0">
                <a:latin typeface="Times New Roman"/>
                <a:cs typeface="Times New Roman"/>
              </a:rPr>
              <a:t>2</a:t>
            </a:r>
            <a:r>
              <a:rPr sz="3000" spc="-247" baseline="-23611" dirty="0">
                <a:latin typeface="Times New Roman"/>
                <a:cs typeface="Times New Roman"/>
              </a:rPr>
              <a:t> </a:t>
            </a:r>
            <a:r>
              <a:rPr sz="3450" i="1" dirty="0">
                <a:latin typeface="Times New Roman"/>
                <a:cs typeface="Times New Roman"/>
              </a:rPr>
              <a:t>N</a:t>
            </a:r>
            <a:r>
              <a:rPr sz="3450" i="1" spc="-85" dirty="0">
                <a:latin typeface="Times New Roman"/>
                <a:cs typeface="Times New Roman"/>
              </a:rPr>
              <a:t> </a:t>
            </a:r>
            <a:r>
              <a:rPr sz="3450" spc="-5" dirty="0">
                <a:latin typeface="Times New Roman"/>
                <a:cs typeface="Times New Roman"/>
              </a:rPr>
              <a:t>l</a:t>
            </a:r>
            <a:r>
              <a:rPr sz="3450" dirty="0">
                <a:latin typeface="Times New Roman"/>
                <a:cs typeface="Times New Roman"/>
              </a:rPr>
              <a:t>o</a:t>
            </a:r>
            <a:r>
              <a:rPr sz="3450" spc="200" dirty="0">
                <a:latin typeface="Times New Roman"/>
                <a:cs typeface="Times New Roman"/>
              </a:rPr>
              <a:t>g</a:t>
            </a:r>
            <a:r>
              <a:rPr sz="3000" baseline="-23611" dirty="0">
                <a:latin typeface="Times New Roman"/>
                <a:cs typeface="Times New Roman"/>
              </a:rPr>
              <a:t>2</a:t>
            </a:r>
            <a:r>
              <a:rPr sz="3000" spc="-157" baseline="-23611" dirty="0">
                <a:latin typeface="Times New Roman"/>
                <a:cs typeface="Times New Roman"/>
              </a:rPr>
              <a:t> </a:t>
            </a:r>
            <a:r>
              <a:rPr sz="3650" i="1" spc="150" dirty="0">
                <a:latin typeface="Symbol"/>
                <a:cs typeface="Symbol"/>
              </a:rPr>
              <a:t></a:t>
            </a:r>
            <a:r>
              <a:rPr sz="3450" dirty="0">
                <a:latin typeface="Times New Roman"/>
                <a:cs typeface="Times New Roman"/>
              </a:rPr>
              <a:t>)</a:t>
            </a:r>
            <a:r>
              <a:rPr sz="3450" spc="-335" dirty="0">
                <a:latin typeface="Times New Roman"/>
                <a:cs typeface="Times New Roman"/>
              </a:rPr>
              <a:t> </a:t>
            </a:r>
            <a:r>
              <a:rPr sz="3450" dirty="0">
                <a:latin typeface="Times New Roman"/>
                <a:cs typeface="Times New Roman"/>
              </a:rPr>
              <a:t>/</a:t>
            </a:r>
            <a:r>
              <a:rPr sz="3450" spc="-265" dirty="0">
                <a:latin typeface="Times New Roman"/>
                <a:cs typeface="Times New Roman"/>
              </a:rPr>
              <a:t> </a:t>
            </a:r>
            <a:r>
              <a:rPr sz="3450" spc="-375" dirty="0">
                <a:latin typeface="Times New Roman"/>
                <a:cs typeface="Times New Roman"/>
              </a:rPr>
              <a:t>2</a:t>
            </a:r>
            <a:r>
              <a:rPr sz="3650" i="1" spc="25" dirty="0">
                <a:latin typeface="Symbol"/>
                <a:cs typeface="Symbol"/>
              </a:rPr>
              <a:t></a:t>
            </a:r>
            <a:r>
              <a:rPr sz="3000" baseline="-23611" dirty="0">
                <a:latin typeface="Times New Roman"/>
                <a:cs typeface="Times New Roman"/>
              </a:rPr>
              <a:t>2</a:t>
            </a:r>
          </a:p>
          <a:p>
            <a:pPr marL="2033270">
              <a:lnSpc>
                <a:spcPct val="100000"/>
              </a:lnSpc>
              <a:spcBef>
                <a:spcPts val="885"/>
              </a:spcBef>
            </a:pPr>
            <a:r>
              <a:rPr sz="3800" i="1" dirty="0">
                <a:latin typeface="Times New Roman"/>
                <a:cs typeface="Times New Roman"/>
              </a:rPr>
              <a:t>T</a:t>
            </a:r>
            <a:r>
              <a:rPr sz="3800" i="1" spc="385" dirty="0">
                <a:latin typeface="Times New Roman"/>
                <a:cs typeface="Times New Roman"/>
              </a:rPr>
              <a:t> </a:t>
            </a:r>
            <a:r>
              <a:rPr sz="3800" dirty="0">
                <a:latin typeface="Symbol"/>
                <a:cs typeface="Symbol"/>
              </a:rPr>
              <a:t></a:t>
            </a:r>
            <a:r>
              <a:rPr sz="3800" spc="55" dirty="0">
                <a:latin typeface="Times New Roman"/>
                <a:cs typeface="Times New Roman"/>
              </a:rPr>
              <a:t> </a:t>
            </a:r>
            <a:r>
              <a:rPr sz="3800" i="1" dirty="0">
                <a:latin typeface="Times New Roman"/>
                <a:cs typeface="Times New Roman"/>
              </a:rPr>
              <a:t>E</a:t>
            </a:r>
            <a:r>
              <a:rPr sz="3800" i="1" spc="-180" dirty="0">
                <a:latin typeface="Times New Roman"/>
                <a:cs typeface="Times New Roman"/>
              </a:rPr>
              <a:t> </a:t>
            </a:r>
            <a:r>
              <a:rPr sz="3800" dirty="0">
                <a:latin typeface="Times New Roman"/>
                <a:cs typeface="Times New Roman"/>
              </a:rPr>
              <a:t>/</a:t>
            </a:r>
            <a:r>
              <a:rPr sz="3800" spc="-225" dirty="0">
                <a:latin typeface="Times New Roman"/>
                <a:cs typeface="Times New Roman"/>
              </a:rPr>
              <a:t> </a:t>
            </a:r>
            <a:r>
              <a:rPr sz="4000" i="1" spc="-110" dirty="0">
                <a:latin typeface="Symbol"/>
                <a:cs typeface="Symbol"/>
              </a:rPr>
              <a:t></a:t>
            </a:r>
            <a:endParaRPr sz="4000" dirty="0">
              <a:latin typeface="Symbol"/>
              <a:cs typeface="Symbol"/>
            </a:endParaRPr>
          </a:p>
        </p:txBody>
      </p:sp>
    </p:spTree>
    <p:extLst>
      <p:ext uri="{BB962C8B-B14F-4D97-AF65-F5344CB8AC3E}">
        <p14:creationId xmlns:p14="http://schemas.microsoft.com/office/powerpoint/2010/main" val="1061944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D6898-3148-6349-9464-F628D0415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59D01-C011-B64E-8A02-7BDC4E86E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BE" sz="3600" b="1" dirty="0">
                <a:solidFill>
                  <a:srgbClr val="FF0000"/>
                </a:solidFill>
              </a:rPr>
              <a:t>Language Level</a:t>
            </a:r>
          </a:p>
          <a:p>
            <a:endParaRPr lang="en-BE" sz="2400" dirty="0"/>
          </a:p>
          <a:p>
            <a:endParaRPr lang="en-BE" sz="2400" dirty="0"/>
          </a:p>
          <a:p>
            <a:endParaRPr lang="en-BE" sz="2400" dirty="0"/>
          </a:p>
          <a:p>
            <a:pPr marL="0" indent="0">
              <a:buNone/>
            </a:pPr>
            <a:r>
              <a:rPr lang="en-GB" sz="2400" spc="-25" dirty="0">
                <a:latin typeface="Arial"/>
                <a:cs typeface="Arial"/>
              </a:rPr>
              <a:t>U</a:t>
            </a:r>
            <a:r>
              <a:rPr lang="en-GB" sz="2400" spc="-10" dirty="0">
                <a:latin typeface="Arial"/>
                <a:cs typeface="Arial"/>
              </a:rPr>
              <a:t>sing</a:t>
            </a:r>
            <a:r>
              <a:rPr lang="en-GB" sz="2400" spc="195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this</a:t>
            </a:r>
            <a:r>
              <a:rPr lang="en-GB" sz="2400" spc="185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fo</a:t>
            </a:r>
            <a:r>
              <a:rPr lang="en-GB" sz="2400" dirty="0">
                <a:latin typeface="Arial"/>
                <a:cs typeface="Arial"/>
              </a:rPr>
              <a:t>r</a:t>
            </a:r>
            <a:r>
              <a:rPr lang="en-GB" sz="2400" spc="-30" dirty="0">
                <a:latin typeface="Arial"/>
                <a:cs typeface="Arial"/>
              </a:rPr>
              <a:t>m</a:t>
            </a:r>
            <a:r>
              <a:rPr lang="en-GB" sz="2400" spc="-10" dirty="0">
                <a:latin typeface="Arial"/>
                <a:cs typeface="Arial"/>
              </a:rPr>
              <a:t>ula,</a:t>
            </a:r>
            <a:r>
              <a:rPr lang="en-GB" sz="2400" spc="204" dirty="0">
                <a:latin typeface="Arial"/>
                <a:cs typeface="Arial"/>
              </a:rPr>
              <a:t> </a:t>
            </a:r>
            <a:r>
              <a:rPr lang="en-GB" sz="2400" spc="-25" dirty="0">
                <a:latin typeface="Arial"/>
                <a:cs typeface="Arial"/>
              </a:rPr>
              <a:t>H</a:t>
            </a:r>
            <a:r>
              <a:rPr lang="en-GB" sz="2400" spc="-10" dirty="0">
                <a:latin typeface="Arial"/>
                <a:cs typeface="Arial"/>
              </a:rPr>
              <a:t>als</a:t>
            </a:r>
            <a:r>
              <a:rPr lang="en-GB" sz="2400" spc="-15" dirty="0">
                <a:latin typeface="Arial"/>
                <a:cs typeface="Arial"/>
              </a:rPr>
              <a:t>tead</a:t>
            </a:r>
            <a:r>
              <a:rPr lang="en-GB" sz="2400" spc="204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and</a:t>
            </a:r>
            <a:r>
              <a:rPr lang="en-GB" sz="2400" spc="204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other</a:t>
            </a:r>
            <a:r>
              <a:rPr lang="en-GB" sz="2400" spc="204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res</a:t>
            </a:r>
            <a:r>
              <a:rPr lang="en-GB" sz="2400" spc="-15" dirty="0">
                <a:latin typeface="Arial"/>
                <a:cs typeface="Arial"/>
              </a:rPr>
              <a:t>ear</a:t>
            </a:r>
            <a:r>
              <a:rPr lang="en-GB" sz="2400" dirty="0">
                <a:latin typeface="Arial"/>
                <a:cs typeface="Arial"/>
              </a:rPr>
              <a:t>c</a:t>
            </a:r>
            <a:r>
              <a:rPr lang="en-GB" sz="2400" spc="-15" dirty="0">
                <a:latin typeface="Arial"/>
                <a:cs typeface="Arial"/>
              </a:rPr>
              <a:t>hers</a:t>
            </a:r>
            <a:r>
              <a:rPr lang="en-GB" sz="2400" spc="21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dete</a:t>
            </a:r>
            <a:r>
              <a:rPr lang="en-GB" sz="2400" dirty="0">
                <a:latin typeface="Arial"/>
                <a:cs typeface="Arial"/>
              </a:rPr>
              <a:t>r</a:t>
            </a:r>
            <a:r>
              <a:rPr lang="en-GB" sz="2400" spc="-15" dirty="0">
                <a:latin typeface="Arial"/>
                <a:cs typeface="Arial"/>
              </a:rPr>
              <a:t>mined</a:t>
            </a:r>
            <a:r>
              <a:rPr lang="en-GB" sz="2400" spc="204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the language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le</a:t>
            </a:r>
            <a:r>
              <a:rPr lang="en-GB" sz="2400" spc="-25" dirty="0">
                <a:latin typeface="Arial"/>
                <a:cs typeface="Arial"/>
              </a:rPr>
              <a:t>v</a:t>
            </a:r>
            <a:r>
              <a:rPr lang="en-GB" sz="2400" spc="-10" dirty="0">
                <a:latin typeface="Arial"/>
                <a:cs typeface="Arial"/>
              </a:rPr>
              <a:t>el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for</a:t>
            </a:r>
            <a:r>
              <a:rPr lang="en-GB" sz="2400" spc="10" dirty="0">
                <a:latin typeface="Arial"/>
                <a:cs typeface="Arial"/>
              </a:rPr>
              <a:t> </a:t>
            </a:r>
            <a:r>
              <a:rPr lang="en-GB" sz="2400" spc="-25" dirty="0">
                <a:latin typeface="Arial"/>
                <a:cs typeface="Arial"/>
              </a:rPr>
              <a:t>v</a:t>
            </a:r>
            <a:r>
              <a:rPr lang="en-GB" sz="2400" spc="-10" dirty="0">
                <a:latin typeface="Arial"/>
                <a:cs typeface="Arial"/>
              </a:rPr>
              <a:t>ari</a:t>
            </a:r>
            <a:r>
              <a:rPr lang="en-GB" sz="2400" dirty="0">
                <a:latin typeface="Arial"/>
                <a:cs typeface="Arial"/>
              </a:rPr>
              <a:t>o</a:t>
            </a:r>
            <a:r>
              <a:rPr lang="en-GB" sz="2400" spc="-15" dirty="0">
                <a:latin typeface="Arial"/>
                <a:cs typeface="Arial"/>
              </a:rPr>
              <a:t>us</a:t>
            </a:r>
            <a:r>
              <a:rPr lang="en-GB" sz="2400" spc="5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languages</a:t>
            </a:r>
            <a:r>
              <a:rPr lang="en-GB" sz="2400" spc="5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as</a:t>
            </a:r>
            <a:r>
              <a:rPr lang="en-GB" sz="2400" spc="5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s</a:t>
            </a:r>
            <a:r>
              <a:rPr lang="en-GB" sz="2400" spc="-15" dirty="0">
                <a:latin typeface="Arial"/>
                <a:cs typeface="Arial"/>
              </a:rPr>
              <a:t>ho</a:t>
            </a:r>
            <a:r>
              <a:rPr lang="en-GB" sz="2400" spc="-25" dirty="0">
                <a:latin typeface="Arial"/>
                <a:cs typeface="Arial"/>
              </a:rPr>
              <a:t>w</a:t>
            </a:r>
            <a:r>
              <a:rPr lang="en-GB" sz="2400" spc="-15" dirty="0">
                <a:latin typeface="Arial"/>
                <a:cs typeface="Arial"/>
              </a:rPr>
              <a:t>n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in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5" dirty="0">
                <a:latin typeface="Arial"/>
                <a:cs typeface="Arial"/>
              </a:rPr>
              <a:t>Table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0" dirty="0">
                <a:latin typeface="Arial"/>
                <a:cs typeface="Arial"/>
              </a:rPr>
              <a:t>1.</a:t>
            </a:r>
            <a:endParaRPr lang="en-GB" sz="2400" dirty="0">
              <a:latin typeface="Arial"/>
              <a:cs typeface="Arial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3B8A6BB5-C970-624B-8303-922F2DEB14D7}"/>
              </a:ext>
            </a:extLst>
          </p:cNvPr>
          <p:cNvSpPr txBox="1"/>
          <p:nvPr/>
        </p:nvSpPr>
        <p:spPr>
          <a:xfrm>
            <a:off x="1291996" y="2782669"/>
            <a:ext cx="5418455" cy="6463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25980">
              <a:lnSpc>
                <a:spcPct val="100000"/>
              </a:lnSpc>
              <a:spcBef>
                <a:spcPts val="905"/>
              </a:spcBef>
            </a:pPr>
            <a:r>
              <a:rPr sz="4200" i="1" spc="-120" dirty="0">
                <a:latin typeface="Symbol"/>
                <a:cs typeface="Symbol"/>
              </a:rPr>
              <a:t></a:t>
            </a:r>
            <a:r>
              <a:rPr sz="4200" i="1" spc="114" dirty="0">
                <a:latin typeface="Times New Roman"/>
                <a:cs typeface="Times New Roman"/>
              </a:rPr>
              <a:t> </a:t>
            </a:r>
            <a:r>
              <a:rPr sz="4000" spc="-25" dirty="0">
                <a:latin typeface="Symbol"/>
                <a:cs typeface="Symbol"/>
              </a:rPr>
              <a:t></a:t>
            </a:r>
            <a:r>
              <a:rPr sz="4000" spc="45" dirty="0">
                <a:latin typeface="Times New Roman"/>
                <a:cs typeface="Times New Roman"/>
              </a:rPr>
              <a:t> </a:t>
            </a:r>
            <a:r>
              <a:rPr sz="4000" i="1" spc="-25" dirty="0">
                <a:latin typeface="Times New Roman"/>
                <a:cs typeface="Times New Roman"/>
              </a:rPr>
              <a:t>L</a:t>
            </a:r>
            <a:r>
              <a:rPr sz="4000" i="1" spc="-535" dirty="0">
                <a:latin typeface="Times New Roman"/>
                <a:cs typeface="Times New Roman"/>
              </a:rPr>
              <a:t> </a:t>
            </a:r>
            <a:r>
              <a:rPr sz="4000" spc="145" dirty="0">
                <a:latin typeface="Symbol"/>
                <a:cs typeface="Symbol"/>
              </a:rPr>
              <a:t></a:t>
            </a:r>
            <a:r>
              <a:rPr sz="4000" i="1" spc="-25" dirty="0">
                <a:latin typeface="Times New Roman"/>
                <a:cs typeface="Times New Roman"/>
              </a:rPr>
              <a:t>V</a:t>
            </a:r>
            <a:r>
              <a:rPr sz="4000" i="1" spc="-575" dirty="0">
                <a:latin typeface="Times New Roman"/>
                <a:cs typeface="Times New Roman"/>
              </a:rPr>
              <a:t> </a:t>
            </a:r>
            <a:r>
              <a:rPr sz="4000" spc="-20" dirty="0">
                <a:latin typeface="Times New Roman"/>
                <a:cs typeface="Times New Roman"/>
              </a:rPr>
              <a:t>*</a:t>
            </a:r>
            <a:r>
              <a:rPr sz="4000" spc="-325" dirty="0">
                <a:latin typeface="Times New Roman"/>
                <a:cs typeface="Times New Roman"/>
              </a:rPr>
              <a:t> </a:t>
            </a:r>
            <a:r>
              <a:rPr sz="4000" spc="-25" dirty="0">
                <a:latin typeface="Symbol"/>
                <a:cs typeface="Symbol"/>
              </a:rPr>
              <a:t></a:t>
            </a:r>
            <a:r>
              <a:rPr sz="4000" spc="45" dirty="0">
                <a:latin typeface="Times New Roman"/>
                <a:cs typeface="Times New Roman"/>
              </a:rPr>
              <a:t> </a:t>
            </a:r>
            <a:r>
              <a:rPr sz="4000" i="1" spc="-295" dirty="0">
                <a:latin typeface="Times New Roman"/>
                <a:cs typeface="Times New Roman"/>
              </a:rPr>
              <a:t>L</a:t>
            </a:r>
            <a:r>
              <a:rPr sz="3450" spc="-262" baseline="43478" dirty="0">
                <a:latin typeface="Times New Roman"/>
                <a:cs typeface="Times New Roman"/>
              </a:rPr>
              <a:t>2</a:t>
            </a:r>
            <a:r>
              <a:rPr sz="4000" i="1" spc="-25" dirty="0">
                <a:latin typeface="Times New Roman"/>
                <a:cs typeface="Times New Roman"/>
              </a:rPr>
              <a:t>V</a:t>
            </a:r>
            <a:endParaRPr sz="4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17406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0B8A6-EE68-5D4C-8093-78C32C5B3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557996DF-6032-E441-8E3A-15E11538821F}"/>
              </a:ext>
            </a:extLst>
          </p:cNvPr>
          <p:cNvSpPr/>
          <p:nvPr/>
        </p:nvSpPr>
        <p:spPr>
          <a:xfrm>
            <a:off x="2331515" y="2081151"/>
            <a:ext cx="7162805" cy="362102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93D45A18-0535-3440-A2B6-843E9D9E56B8}"/>
              </a:ext>
            </a:extLst>
          </p:cNvPr>
          <p:cNvSpPr txBox="1"/>
          <p:nvPr/>
        </p:nvSpPr>
        <p:spPr>
          <a:xfrm>
            <a:off x="4460040" y="6004883"/>
            <a:ext cx="2905125" cy="2806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000" b="1" spc="-5" dirty="0">
                <a:solidFill>
                  <a:srgbClr val="323299"/>
                </a:solidFill>
                <a:latin typeface="Arial"/>
                <a:cs typeface="Arial"/>
              </a:rPr>
              <a:t>T</a:t>
            </a:r>
            <a:r>
              <a:rPr sz="2000" b="1" dirty="0">
                <a:solidFill>
                  <a:srgbClr val="323299"/>
                </a:solidFill>
                <a:latin typeface="Arial"/>
                <a:cs typeface="Arial"/>
              </a:rPr>
              <a:t>a</a:t>
            </a:r>
            <a:r>
              <a:rPr sz="2000" b="1" spc="-5" dirty="0">
                <a:solidFill>
                  <a:srgbClr val="323299"/>
                </a:solidFill>
                <a:latin typeface="Arial"/>
                <a:cs typeface="Arial"/>
              </a:rPr>
              <a:t>b</a:t>
            </a:r>
            <a:r>
              <a:rPr sz="2000" b="1" spc="-10" dirty="0">
                <a:solidFill>
                  <a:srgbClr val="323299"/>
                </a:solidFill>
                <a:latin typeface="Arial"/>
                <a:cs typeface="Arial"/>
              </a:rPr>
              <a:t>l</a:t>
            </a:r>
            <a:r>
              <a:rPr sz="2000" b="1" dirty="0">
                <a:solidFill>
                  <a:srgbClr val="323299"/>
                </a:solidFill>
                <a:latin typeface="Arial"/>
                <a:cs typeface="Arial"/>
              </a:rPr>
              <a:t>e</a:t>
            </a:r>
            <a:r>
              <a:rPr sz="2000" b="1" spc="-5" dirty="0">
                <a:solidFill>
                  <a:srgbClr val="323299"/>
                </a:solidFill>
                <a:latin typeface="Arial"/>
                <a:cs typeface="Arial"/>
              </a:rPr>
              <a:t> </a:t>
            </a:r>
            <a:r>
              <a:rPr sz="2000" b="1" spc="-15" dirty="0">
                <a:solidFill>
                  <a:srgbClr val="323299"/>
                </a:solidFill>
                <a:latin typeface="Arial"/>
                <a:cs typeface="Arial"/>
              </a:rPr>
              <a:t>1</a:t>
            </a:r>
            <a:r>
              <a:rPr sz="2000" b="1" dirty="0">
                <a:solidFill>
                  <a:srgbClr val="323299"/>
                </a:solidFill>
                <a:latin typeface="Arial"/>
                <a:cs typeface="Arial"/>
              </a:rPr>
              <a:t>: </a:t>
            </a:r>
            <a:r>
              <a:rPr sz="2000" spc="-15" dirty="0">
                <a:solidFill>
                  <a:srgbClr val="323299"/>
                </a:solidFill>
                <a:latin typeface="Arial"/>
                <a:cs typeface="Arial"/>
              </a:rPr>
              <a:t>L</a:t>
            </a:r>
            <a:r>
              <a:rPr sz="2000" dirty="0">
                <a:solidFill>
                  <a:srgbClr val="323299"/>
                </a:solidFill>
                <a:latin typeface="Arial"/>
                <a:cs typeface="Arial"/>
              </a:rPr>
              <a:t>a</a:t>
            </a:r>
            <a:r>
              <a:rPr sz="2000" spc="-15" dirty="0">
                <a:solidFill>
                  <a:srgbClr val="323299"/>
                </a:solidFill>
                <a:latin typeface="Arial"/>
                <a:cs typeface="Arial"/>
              </a:rPr>
              <a:t>n</a:t>
            </a:r>
            <a:r>
              <a:rPr sz="2000" dirty="0">
                <a:solidFill>
                  <a:srgbClr val="323299"/>
                </a:solidFill>
                <a:latin typeface="Arial"/>
                <a:cs typeface="Arial"/>
              </a:rPr>
              <a:t>guage</a:t>
            </a:r>
            <a:r>
              <a:rPr sz="2000" spc="-15" dirty="0">
                <a:solidFill>
                  <a:srgbClr val="323299"/>
                </a:solidFill>
                <a:latin typeface="Arial"/>
                <a:cs typeface="Arial"/>
              </a:rPr>
              <a:t> </a:t>
            </a:r>
            <a:r>
              <a:rPr sz="2000" spc="-5" dirty="0">
                <a:solidFill>
                  <a:srgbClr val="323299"/>
                </a:solidFill>
                <a:latin typeface="Arial"/>
                <a:cs typeface="Arial"/>
              </a:rPr>
              <a:t>l</a:t>
            </a:r>
            <a:r>
              <a:rPr sz="2000" dirty="0">
                <a:solidFill>
                  <a:srgbClr val="323299"/>
                </a:solidFill>
                <a:latin typeface="Arial"/>
                <a:cs typeface="Arial"/>
              </a:rPr>
              <a:t>e</a:t>
            </a:r>
            <a:r>
              <a:rPr sz="2000" spc="-10" dirty="0">
                <a:solidFill>
                  <a:srgbClr val="323299"/>
                </a:solidFill>
                <a:latin typeface="Arial"/>
                <a:cs typeface="Arial"/>
              </a:rPr>
              <a:t>v</a:t>
            </a:r>
            <a:r>
              <a:rPr sz="2000" dirty="0">
                <a:solidFill>
                  <a:srgbClr val="323299"/>
                </a:solidFill>
                <a:latin typeface="Arial"/>
                <a:cs typeface="Arial"/>
              </a:rPr>
              <a:t>e</a:t>
            </a:r>
            <a:r>
              <a:rPr sz="2000" spc="-5" dirty="0">
                <a:solidFill>
                  <a:srgbClr val="323299"/>
                </a:solidFill>
                <a:latin typeface="Arial"/>
                <a:cs typeface="Arial"/>
              </a:rPr>
              <a:t>l</a:t>
            </a:r>
            <a:r>
              <a:rPr sz="2000" dirty="0">
                <a:solidFill>
                  <a:srgbClr val="323299"/>
                </a:solidFill>
                <a:latin typeface="Arial"/>
                <a:cs typeface="Arial"/>
              </a:rPr>
              <a:t>s</a:t>
            </a:r>
            <a:endParaRPr sz="20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239516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A8FA4-8D39-A446-A1E6-DDF5B2006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b="1" spc="-25" dirty="0">
                <a:solidFill>
                  <a:srgbClr val="FF0000"/>
                </a:solidFill>
              </a:rPr>
              <a:t>Assignment 1: Due July 13, 2021</a:t>
            </a:r>
            <a:endParaRPr lang="en-BE" b="1" dirty="0">
              <a:solidFill>
                <a:srgbClr val="FF0000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02602826-0BBC-9944-980E-AB623B2CB68B}"/>
              </a:ext>
            </a:extLst>
          </p:cNvPr>
          <p:cNvSpPr/>
          <p:nvPr/>
        </p:nvSpPr>
        <p:spPr>
          <a:xfrm>
            <a:off x="2966896" y="1853946"/>
            <a:ext cx="7229861" cy="48417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A0A8EF4E-7834-0D4C-A225-A87E4D1B44A5}"/>
              </a:ext>
            </a:extLst>
          </p:cNvPr>
          <p:cNvSpPr txBox="1"/>
          <p:nvPr/>
        </p:nvSpPr>
        <p:spPr>
          <a:xfrm>
            <a:off x="1995243" y="4160519"/>
            <a:ext cx="723900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b="1" spc="-15" dirty="0">
                <a:solidFill>
                  <a:srgbClr val="003265"/>
                </a:solidFill>
                <a:latin typeface="Arial"/>
                <a:cs typeface="Arial"/>
              </a:rPr>
              <a:t>T</a:t>
            </a:r>
            <a:r>
              <a:rPr sz="1600" b="1" spc="-10" dirty="0">
                <a:solidFill>
                  <a:srgbClr val="003265"/>
                </a:solidFill>
                <a:latin typeface="Arial"/>
                <a:cs typeface="Arial"/>
              </a:rPr>
              <a:t>a</a:t>
            </a:r>
            <a:r>
              <a:rPr sz="1600" b="1" spc="-15" dirty="0">
                <a:solidFill>
                  <a:srgbClr val="003265"/>
                </a:solidFill>
                <a:latin typeface="Arial"/>
                <a:cs typeface="Arial"/>
              </a:rPr>
              <a:t>b</a:t>
            </a:r>
            <a:r>
              <a:rPr sz="1600" b="1" spc="-10" dirty="0">
                <a:solidFill>
                  <a:srgbClr val="003265"/>
                </a:solidFill>
                <a:latin typeface="Arial"/>
                <a:cs typeface="Arial"/>
              </a:rPr>
              <a:t>le</a:t>
            </a:r>
            <a:r>
              <a:rPr sz="1600" b="1" spc="-5" dirty="0">
                <a:solidFill>
                  <a:srgbClr val="003265"/>
                </a:solidFill>
                <a:latin typeface="Arial"/>
                <a:cs typeface="Arial"/>
              </a:rPr>
              <a:t> </a:t>
            </a:r>
            <a:r>
              <a:rPr lang="en-US" sz="1600" b="1" spc="-10" dirty="0">
                <a:solidFill>
                  <a:srgbClr val="003265"/>
                </a:solidFill>
                <a:latin typeface="Arial"/>
                <a:cs typeface="Arial"/>
              </a:rPr>
              <a:t>1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6D399D40-237E-9941-9707-588B989DCEBB}"/>
              </a:ext>
            </a:extLst>
          </p:cNvPr>
          <p:cNvSpPr/>
          <p:nvPr/>
        </p:nvSpPr>
        <p:spPr>
          <a:xfrm>
            <a:off x="10332522" y="6290310"/>
            <a:ext cx="1068323" cy="4053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66930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97DEE-A058-344D-91AF-37B2495E0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b="1" spc="-25" dirty="0">
                <a:solidFill>
                  <a:srgbClr val="FF0000"/>
                </a:solidFill>
              </a:rPr>
              <a:t>Assignment 1: Due July 13, 2021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70A44B4F-5FC6-4247-8148-54ADCB363770}"/>
              </a:ext>
            </a:extLst>
          </p:cNvPr>
          <p:cNvSpPr/>
          <p:nvPr/>
        </p:nvSpPr>
        <p:spPr>
          <a:xfrm>
            <a:off x="2920384" y="1749979"/>
            <a:ext cx="6172199" cy="5067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E9865575-9427-BC45-846D-2053D1C86C81}"/>
              </a:ext>
            </a:extLst>
          </p:cNvPr>
          <p:cNvSpPr txBox="1"/>
          <p:nvPr/>
        </p:nvSpPr>
        <p:spPr>
          <a:xfrm>
            <a:off x="1995243" y="4160519"/>
            <a:ext cx="723900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600" b="1" spc="-15" dirty="0">
                <a:solidFill>
                  <a:srgbClr val="003265"/>
                </a:solidFill>
                <a:latin typeface="Arial"/>
                <a:cs typeface="Arial"/>
              </a:rPr>
              <a:t>T</a:t>
            </a:r>
            <a:r>
              <a:rPr sz="1600" b="1" spc="-10" dirty="0">
                <a:solidFill>
                  <a:srgbClr val="003265"/>
                </a:solidFill>
                <a:latin typeface="Arial"/>
                <a:cs typeface="Arial"/>
              </a:rPr>
              <a:t>a</a:t>
            </a:r>
            <a:r>
              <a:rPr sz="1600" b="1" spc="-15" dirty="0">
                <a:solidFill>
                  <a:srgbClr val="003265"/>
                </a:solidFill>
                <a:latin typeface="Arial"/>
                <a:cs typeface="Arial"/>
              </a:rPr>
              <a:t>b</a:t>
            </a:r>
            <a:r>
              <a:rPr sz="1600" b="1" spc="-10" dirty="0">
                <a:solidFill>
                  <a:srgbClr val="003265"/>
                </a:solidFill>
                <a:latin typeface="Arial"/>
                <a:cs typeface="Arial"/>
              </a:rPr>
              <a:t>le</a:t>
            </a:r>
            <a:r>
              <a:rPr sz="1600" b="1" spc="-5" dirty="0">
                <a:solidFill>
                  <a:srgbClr val="003265"/>
                </a:solidFill>
                <a:latin typeface="Arial"/>
                <a:cs typeface="Arial"/>
              </a:rPr>
              <a:t> </a:t>
            </a:r>
            <a:r>
              <a:rPr lang="en-US" sz="1600" b="1" spc="-10" dirty="0">
                <a:solidFill>
                  <a:srgbClr val="003265"/>
                </a:solidFill>
                <a:latin typeface="Arial"/>
                <a:cs typeface="Arial"/>
              </a:rPr>
              <a:t>1</a:t>
            </a:r>
            <a:endParaRPr sz="1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70258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E306E-CD96-EE4A-A8F0-C4F869326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b="1" spc="-25" dirty="0">
                <a:solidFill>
                  <a:srgbClr val="FF0000"/>
                </a:solidFill>
              </a:rPr>
              <a:t>Assignment 1: Due July 13, 2021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06CEA-A4E0-034D-BE40-D93912387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BE" sz="2400" dirty="0"/>
          </a:p>
          <a:p>
            <a:r>
              <a:rPr lang="en-BE" sz="3600" dirty="0"/>
              <a:t>Consider the program in Table 1. Calculate the various software science metrics. </a:t>
            </a:r>
          </a:p>
          <a:p>
            <a:r>
              <a:rPr lang="en-BE" sz="3600" b="1" dirty="0"/>
              <a:t>You will submit a softcopy of the work. </a:t>
            </a:r>
          </a:p>
        </p:txBody>
      </p:sp>
    </p:spTree>
    <p:extLst>
      <p:ext uri="{BB962C8B-B14F-4D97-AF65-F5344CB8AC3E}">
        <p14:creationId xmlns:p14="http://schemas.microsoft.com/office/powerpoint/2010/main" val="2095713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FF0BA-97B4-3F4F-94A1-9266757D0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BE" dirty="0"/>
              <a:t>Software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78BE6-90B9-B34E-8522-7FE7AEBD1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000" b="1" spc="-25" dirty="0">
                <a:latin typeface="Arial"/>
                <a:cs typeface="Arial"/>
              </a:rPr>
              <a:t>S</a:t>
            </a:r>
            <a:r>
              <a:rPr lang="en-GB" sz="2000" b="1" spc="-15" dirty="0">
                <a:latin typeface="Arial"/>
                <a:cs typeface="Arial"/>
              </a:rPr>
              <a:t>o</a:t>
            </a:r>
            <a:r>
              <a:rPr lang="en-GB" sz="2000" b="1" spc="-10" dirty="0">
                <a:latin typeface="Arial"/>
                <a:cs typeface="Arial"/>
              </a:rPr>
              <a:t>ft</a:t>
            </a:r>
            <a:r>
              <a:rPr lang="en-GB" sz="2000" b="1" spc="-30" dirty="0">
                <a:latin typeface="Arial"/>
                <a:cs typeface="Arial"/>
              </a:rPr>
              <a:t>w</a:t>
            </a:r>
            <a:r>
              <a:rPr lang="en-GB" sz="2000" b="1" spc="-10" dirty="0">
                <a:latin typeface="Arial"/>
                <a:cs typeface="Arial"/>
              </a:rPr>
              <a:t>ar</a:t>
            </a:r>
            <a:r>
              <a:rPr lang="en-GB" sz="2000" b="1" spc="-20" dirty="0">
                <a:latin typeface="Arial"/>
                <a:cs typeface="Arial"/>
              </a:rPr>
              <a:t>e</a:t>
            </a:r>
            <a:r>
              <a:rPr lang="en-GB" sz="2000" b="1" spc="5" dirty="0">
                <a:latin typeface="Arial"/>
                <a:cs typeface="Arial"/>
              </a:rPr>
              <a:t> </a:t>
            </a:r>
            <a:r>
              <a:rPr lang="en-GB" sz="2000" b="1" spc="-30" dirty="0">
                <a:latin typeface="Arial"/>
                <a:cs typeface="Arial"/>
              </a:rPr>
              <a:t>M</a:t>
            </a:r>
            <a:r>
              <a:rPr lang="en-GB" sz="2000" b="1" spc="-15" dirty="0">
                <a:latin typeface="Arial"/>
                <a:cs typeface="Arial"/>
              </a:rPr>
              <a:t>e</a:t>
            </a:r>
            <a:r>
              <a:rPr lang="en-GB" sz="2000" b="1" spc="-10" dirty="0">
                <a:latin typeface="Arial"/>
                <a:cs typeface="Arial"/>
              </a:rPr>
              <a:t>t</a:t>
            </a:r>
            <a:r>
              <a:rPr lang="en-GB" sz="2000" b="1" spc="-5" dirty="0">
                <a:latin typeface="Arial"/>
                <a:cs typeface="Arial"/>
              </a:rPr>
              <a:t>r</a:t>
            </a:r>
            <a:r>
              <a:rPr lang="en-GB" sz="2000" b="1" spc="-10" dirty="0">
                <a:latin typeface="Arial"/>
                <a:cs typeface="Arial"/>
              </a:rPr>
              <a:t>ics: </a:t>
            </a:r>
            <a:r>
              <a:rPr lang="en-GB" sz="2000" b="1" spc="-30" dirty="0">
                <a:latin typeface="Arial"/>
                <a:cs typeface="Arial"/>
              </a:rPr>
              <a:t>W</a:t>
            </a:r>
            <a:r>
              <a:rPr lang="en-GB" sz="2000" b="1" spc="-15" dirty="0">
                <a:latin typeface="Arial"/>
                <a:cs typeface="Arial"/>
              </a:rPr>
              <a:t>ha</a:t>
            </a:r>
            <a:r>
              <a:rPr lang="en-GB" sz="2000" b="1" spc="-10" dirty="0">
                <a:latin typeface="Arial"/>
                <a:cs typeface="Arial"/>
              </a:rPr>
              <a:t>t</a:t>
            </a:r>
            <a:r>
              <a:rPr lang="en-GB" sz="2000" b="1" dirty="0">
                <a:latin typeface="Arial"/>
                <a:cs typeface="Arial"/>
              </a:rPr>
              <a:t> </a:t>
            </a:r>
            <a:r>
              <a:rPr lang="en-GB" sz="2000" b="1" spc="-15" dirty="0">
                <a:latin typeface="Arial"/>
                <a:cs typeface="Arial"/>
              </a:rPr>
              <a:t>an</a:t>
            </a:r>
            <a:r>
              <a:rPr lang="en-GB" sz="2000" b="1" spc="-20" dirty="0">
                <a:latin typeface="Arial"/>
                <a:cs typeface="Arial"/>
              </a:rPr>
              <a:t>d</a:t>
            </a:r>
            <a:r>
              <a:rPr lang="en-GB" sz="2000" b="1" spc="5" dirty="0">
                <a:latin typeface="Arial"/>
                <a:cs typeface="Arial"/>
              </a:rPr>
              <a:t> </a:t>
            </a:r>
            <a:r>
              <a:rPr lang="en-GB" sz="2000" b="1" spc="-30" dirty="0">
                <a:latin typeface="Arial"/>
                <a:cs typeface="Arial"/>
              </a:rPr>
              <a:t>W</a:t>
            </a:r>
            <a:r>
              <a:rPr lang="en-GB" sz="2000" b="1" spc="-15" dirty="0">
                <a:latin typeface="Arial"/>
                <a:cs typeface="Arial"/>
              </a:rPr>
              <a:t>hy</a:t>
            </a:r>
            <a:r>
              <a:rPr lang="en-GB" sz="2000" b="1" spc="5" dirty="0">
                <a:latin typeface="Arial"/>
                <a:cs typeface="Arial"/>
              </a:rPr>
              <a:t> </a:t>
            </a:r>
            <a:r>
              <a:rPr lang="en-GB" sz="2000" b="1" spc="-20" dirty="0">
                <a:latin typeface="Arial"/>
                <a:cs typeface="Arial"/>
              </a:rPr>
              <a:t>?</a:t>
            </a:r>
            <a:endParaRPr lang="en-GB" sz="2000" b="1" dirty="0">
              <a:latin typeface="Arial"/>
              <a:cs typeface="Arial"/>
            </a:endParaRPr>
          </a:p>
          <a:p>
            <a:pPr>
              <a:spcBef>
                <a:spcPts val="27"/>
              </a:spcBef>
            </a:pPr>
            <a:endParaRPr lang="en-GB" sz="2000" dirty="0">
              <a:latin typeface="Times New Roman"/>
              <a:cs typeface="Times New Roman"/>
            </a:endParaRPr>
          </a:p>
          <a:p>
            <a:pPr marL="469900" indent="-457200">
              <a:buClr>
                <a:srgbClr val="003265"/>
              </a:buClr>
              <a:buFont typeface="Arial"/>
              <a:buAutoNum type="arabicPeriod" startAt="6"/>
              <a:tabLst>
                <a:tab pos="469900" algn="l"/>
              </a:tabLst>
            </a:pPr>
            <a:r>
              <a:rPr lang="en-GB" sz="2000" spc="-15" dirty="0">
                <a:latin typeface="Arial"/>
                <a:cs typeface="Arial"/>
              </a:rPr>
              <a:t>What </a:t>
            </a:r>
            <a:r>
              <a:rPr lang="en-GB" sz="2000" spc="-10" dirty="0">
                <a:latin typeface="Arial"/>
                <a:cs typeface="Arial"/>
              </a:rPr>
              <a:t>is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o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0" dirty="0">
                <a:latin typeface="Arial"/>
                <a:cs typeface="Arial"/>
              </a:rPr>
              <a:t>ple</a:t>
            </a:r>
            <a:r>
              <a:rPr lang="en-GB" sz="2000" spc="-25" dirty="0">
                <a:latin typeface="Arial"/>
                <a:cs typeface="Arial"/>
              </a:rPr>
              <a:t>x</a:t>
            </a:r>
            <a:r>
              <a:rPr lang="en-GB" sz="2000" spc="-5" dirty="0">
                <a:latin typeface="Arial"/>
                <a:cs typeface="Arial"/>
              </a:rPr>
              <a:t>i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-15" dirty="0">
                <a:latin typeface="Arial"/>
                <a:cs typeface="Arial"/>
              </a:rPr>
              <a:t>y</a:t>
            </a:r>
            <a:r>
              <a:rPr lang="en-GB" sz="2000" spc="-1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o</a:t>
            </a:r>
            <a:r>
              <a:rPr lang="en-GB" sz="2000" spc="-10" dirty="0">
                <a:latin typeface="Arial"/>
                <a:cs typeface="Arial"/>
              </a:rPr>
              <a:t>f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d</a:t>
            </a:r>
            <a:r>
              <a:rPr lang="en-GB" sz="2000" spc="-15" dirty="0">
                <a:latin typeface="Arial"/>
                <a:cs typeface="Arial"/>
              </a:rPr>
              <a:t>ule?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26"/>
              </a:spcBef>
              <a:buClr>
                <a:srgbClr val="003265"/>
              </a:buClr>
              <a:buFont typeface="Arial"/>
              <a:buAutoNum type="arabicPeriod" startAt="6"/>
            </a:pPr>
            <a:endParaRPr lang="en-GB" sz="2000" dirty="0">
              <a:latin typeface="Times New Roman"/>
              <a:cs typeface="Times New Roman"/>
            </a:endParaRPr>
          </a:p>
          <a:p>
            <a:pPr marL="469900" indent="-457200">
              <a:buClr>
                <a:srgbClr val="003265"/>
              </a:buClr>
              <a:buFont typeface="Arial"/>
              <a:buAutoNum type="arabicPeriod" startAt="6"/>
              <a:tabLst>
                <a:tab pos="469900" algn="l"/>
              </a:tabLst>
            </a:pPr>
            <a:r>
              <a:rPr lang="en-GB" sz="2000" spc="-15" dirty="0">
                <a:latin typeface="Arial"/>
                <a:cs typeface="Arial"/>
              </a:rPr>
              <a:t>What </a:t>
            </a:r>
            <a:r>
              <a:rPr lang="en-GB" sz="2000" spc="-10" dirty="0">
                <a:latin typeface="Arial"/>
                <a:cs typeface="Arial"/>
              </a:rPr>
              <a:t>is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5" dirty="0">
                <a:latin typeface="Arial"/>
                <a:cs typeface="Arial"/>
              </a:rPr>
              <a:t>odule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str</a:t>
            </a:r>
            <a:r>
              <a:rPr lang="en-GB" sz="2000" dirty="0">
                <a:latin typeface="Arial"/>
                <a:cs typeface="Arial"/>
              </a:rPr>
              <a:t>e</a:t>
            </a:r>
            <a:r>
              <a:rPr lang="en-GB" sz="2000" spc="-15" dirty="0">
                <a:latin typeface="Arial"/>
                <a:cs typeface="Arial"/>
              </a:rPr>
              <a:t>ngth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and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oupling?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26"/>
              </a:spcBef>
              <a:buClr>
                <a:srgbClr val="003265"/>
              </a:buClr>
              <a:buFont typeface="Arial"/>
              <a:buAutoNum type="arabicPeriod" startAt="6"/>
            </a:pPr>
            <a:endParaRPr lang="en-GB" sz="2000" dirty="0">
              <a:latin typeface="Times New Roman"/>
              <a:cs typeface="Times New Roman"/>
            </a:endParaRPr>
          </a:p>
          <a:p>
            <a:pPr marL="469900" indent="-457200">
              <a:buClr>
                <a:srgbClr val="003265"/>
              </a:buClr>
              <a:buFont typeface="Arial"/>
              <a:buAutoNum type="arabicPeriod" startAt="6"/>
              <a:tabLst>
                <a:tab pos="469900" algn="l"/>
              </a:tabLst>
            </a:pPr>
            <a:r>
              <a:rPr lang="en-GB" sz="2000" spc="-15" dirty="0">
                <a:latin typeface="Arial"/>
                <a:cs typeface="Arial"/>
              </a:rPr>
              <a:t>What </a:t>
            </a:r>
            <a:r>
              <a:rPr lang="en-GB" sz="2000" spc="-10" dirty="0">
                <a:latin typeface="Arial"/>
                <a:cs typeface="Arial"/>
              </a:rPr>
              <a:t>is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reliability at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the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ti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of</a:t>
            </a:r>
            <a:r>
              <a:rPr lang="en-GB" sz="2000" spc="1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r</a:t>
            </a:r>
            <a:r>
              <a:rPr lang="en-GB" sz="2000" dirty="0">
                <a:latin typeface="Arial"/>
                <a:cs typeface="Arial"/>
              </a:rPr>
              <a:t>e</a:t>
            </a:r>
            <a:r>
              <a:rPr lang="en-GB" sz="2000" spc="-10" dirty="0">
                <a:latin typeface="Arial"/>
                <a:cs typeface="Arial"/>
              </a:rPr>
              <a:t>leas</a:t>
            </a:r>
            <a:r>
              <a:rPr lang="en-GB" sz="2000" spc="-15" dirty="0">
                <a:latin typeface="Arial"/>
                <a:cs typeface="Arial"/>
              </a:rPr>
              <a:t>e?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38"/>
              </a:spcBef>
              <a:buClr>
                <a:srgbClr val="003265"/>
              </a:buClr>
              <a:buFont typeface="Arial"/>
              <a:buAutoNum type="arabicPeriod" startAt="6"/>
            </a:pPr>
            <a:endParaRPr lang="en-GB" sz="2000" dirty="0">
              <a:latin typeface="Times New Roman"/>
              <a:cs typeface="Times New Roman"/>
            </a:endParaRPr>
          </a:p>
          <a:p>
            <a:pPr marL="469900" indent="-457200">
              <a:buClr>
                <a:srgbClr val="003265"/>
              </a:buClr>
              <a:buFont typeface="Arial"/>
              <a:buAutoNum type="arabicPeriod" startAt="6"/>
              <a:tabLst>
                <a:tab pos="469900" algn="l"/>
              </a:tabLst>
            </a:pPr>
            <a:r>
              <a:rPr lang="en-GB" sz="2000" spc="-15" dirty="0">
                <a:latin typeface="Arial"/>
                <a:cs typeface="Arial"/>
              </a:rPr>
              <a:t>Whi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h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test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t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spc="-10" dirty="0">
                <a:latin typeface="Arial"/>
                <a:cs typeface="Arial"/>
              </a:rPr>
              <a:t>c</a:t>
            </a:r>
            <a:r>
              <a:rPr lang="en-GB" sz="2000" spc="-15" dirty="0">
                <a:latin typeface="Arial"/>
                <a:cs typeface="Arial"/>
              </a:rPr>
              <a:t>hnique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is 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dirty="0">
                <a:latin typeface="Arial"/>
                <a:cs typeface="Arial"/>
              </a:rPr>
              <a:t>o</a:t>
            </a:r>
            <a:r>
              <a:rPr lang="en-GB" sz="2000" spc="-10" dirty="0">
                <a:latin typeface="Arial"/>
                <a:cs typeface="Arial"/>
              </a:rPr>
              <a:t>re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effecti</a:t>
            </a:r>
            <a:r>
              <a:rPr lang="en-GB" sz="2000" spc="-25" dirty="0">
                <a:latin typeface="Arial"/>
                <a:cs typeface="Arial"/>
              </a:rPr>
              <a:t>v</a:t>
            </a:r>
            <a:r>
              <a:rPr lang="en-GB" sz="2000" spc="-15" dirty="0">
                <a:latin typeface="Arial"/>
                <a:cs typeface="Arial"/>
              </a:rPr>
              <a:t>e?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26"/>
              </a:spcBef>
              <a:buClr>
                <a:srgbClr val="003265"/>
              </a:buClr>
              <a:buFont typeface="Arial"/>
              <a:buAutoNum type="arabicPeriod" startAt="6"/>
            </a:pPr>
            <a:endParaRPr lang="en-GB" sz="2000" dirty="0">
              <a:latin typeface="Times New Roman"/>
              <a:cs typeface="Times New Roman"/>
            </a:endParaRPr>
          </a:p>
          <a:p>
            <a:pPr marL="469900" indent="-457200">
              <a:buClr>
                <a:srgbClr val="003265"/>
              </a:buClr>
              <a:buFont typeface="Arial"/>
              <a:buAutoNum type="arabicPeriod" startAt="6"/>
              <a:tabLst>
                <a:tab pos="469900" algn="l"/>
              </a:tabLst>
            </a:pPr>
            <a:r>
              <a:rPr lang="en-GB" sz="2000" spc="-20" dirty="0">
                <a:latin typeface="Arial"/>
                <a:cs typeface="Arial"/>
              </a:rPr>
              <a:t>A</a:t>
            </a:r>
            <a:r>
              <a:rPr lang="en-GB" sz="2000" spc="-10" dirty="0">
                <a:latin typeface="Arial"/>
                <a:cs typeface="Arial"/>
              </a:rPr>
              <a:t>re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testing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hard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or</a:t>
            </a:r>
            <a:r>
              <a:rPr lang="en-GB" sz="2000" spc="10" dirty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a</a:t>
            </a:r>
            <a:r>
              <a:rPr lang="en-GB" sz="2000" spc="-10" dirty="0">
                <a:latin typeface="Arial"/>
                <a:cs typeface="Arial"/>
              </a:rPr>
              <a:t>re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testi</a:t>
            </a:r>
            <a:r>
              <a:rPr lang="en-GB" sz="2000" dirty="0">
                <a:latin typeface="Arial"/>
                <a:cs typeface="Arial"/>
              </a:rPr>
              <a:t>n</a:t>
            </a:r>
            <a:r>
              <a:rPr lang="en-GB" sz="2000" spc="-15" dirty="0">
                <a:latin typeface="Arial"/>
                <a:cs typeface="Arial"/>
              </a:rPr>
              <a:t>g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s</a:t>
            </a:r>
            <a:r>
              <a:rPr lang="en-GB" sz="2000" spc="-30" dirty="0">
                <a:latin typeface="Arial"/>
                <a:cs typeface="Arial"/>
              </a:rPr>
              <a:t>m</a:t>
            </a:r>
            <a:r>
              <a:rPr lang="en-GB" sz="2000" spc="-10" dirty="0">
                <a:latin typeface="Arial"/>
                <a:cs typeface="Arial"/>
              </a:rPr>
              <a:t>ar</a:t>
            </a:r>
            <a:r>
              <a:rPr lang="en-GB" sz="2000" dirty="0">
                <a:latin typeface="Arial"/>
                <a:cs typeface="Arial"/>
              </a:rPr>
              <a:t>t</a:t>
            </a:r>
            <a:r>
              <a:rPr lang="en-GB" sz="2000" spc="-15" dirty="0">
                <a:latin typeface="Arial"/>
                <a:cs typeface="Arial"/>
              </a:rPr>
              <a:t>?</a:t>
            </a:r>
            <a:endParaRPr lang="en-GB" sz="2000" dirty="0">
              <a:latin typeface="Arial"/>
              <a:cs typeface="Arial"/>
            </a:endParaRPr>
          </a:p>
          <a:p>
            <a:pPr>
              <a:spcBef>
                <a:spcPts val="35"/>
              </a:spcBef>
              <a:buClr>
                <a:srgbClr val="003265"/>
              </a:buClr>
              <a:buFont typeface="Arial"/>
              <a:buAutoNum type="arabicPeriod" startAt="6"/>
            </a:pPr>
            <a:endParaRPr lang="en-GB" sz="2000" dirty="0">
              <a:latin typeface="Times New Roman"/>
              <a:cs typeface="Times New Roman"/>
            </a:endParaRPr>
          </a:p>
          <a:p>
            <a:pPr marL="469900" indent="-457200">
              <a:buClr>
                <a:srgbClr val="003265"/>
              </a:buClr>
              <a:buFont typeface="Arial"/>
              <a:buAutoNum type="arabicPeriod" startAt="6"/>
              <a:tabLst>
                <a:tab pos="469900" algn="l"/>
              </a:tabLst>
            </a:pPr>
            <a:r>
              <a:rPr lang="en-GB" sz="2000" spc="-25" dirty="0">
                <a:latin typeface="Arial"/>
                <a:cs typeface="Arial"/>
              </a:rPr>
              <a:t>D</a:t>
            </a:r>
            <a:r>
              <a:rPr lang="en-GB" sz="2000" spc="-15" dirty="0">
                <a:latin typeface="Arial"/>
                <a:cs typeface="Arial"/>
              </a:rPr>
              <a:t>o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25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h</a:t>
            </a:r>
            <a:r>
              <a:rPr lang="en-GB" sz="2000" dirty="0">
                <a:latin typeface="Arial"/>
                <a:cs typeface="Arial"/>
              </a:rPr>
              <a:t>a</a:t>
            </a:r>
            <a:r>
              <a:rPr lang="en-GB" sz="2000" spc="-25" dirty="0">
                <a:latin typeface="Arial"/>
                <a:cs typeface="Arial"/>
              </a:rPr>
              <a:t>v</a:t>
            </a:r>
            <a:r>
              <a:rPr lang="en-GB" sz="2000" spc="-15" dirty="0">
                <a:latin typeface="Arial"/>
                <a:cs typeface="Arial"/>
              </a:rPr>
              <a:t>e</a:t>
            </a:r>
            <a:r>
              <a:rPr lang="en-GB" sz="2000" spc="15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strong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pr</a:t>
            </a:r>
            <a:r>
              <a:rPr lang="en-GB" sz="2000" dirty="0">
                <a:latin typeface="Arial"/>
                <a:cs typeface="Arial"/>
              </a:rPr>
              <a:t>o</a:t>
            </a:r>
            <a:r>
              <a:rPr lang="en-GB" sz="2000" spc="-10" dirty="0">
                <a:latin typeface="Arial"/>
                <a:cs typeface="Arial"/>
              </a:rPr>
              <a:t>gr</a:t>
            </a:r>
            <a:r>
              <a:rPr lang="en-GB" sz="2000" dirty="0">
                <a:latin typeface="Arial"/>
                <a:cs typeface="Arial"/>
              </a:rPr>
              <a:t>a</a:t>
            </a:r>
            <a:r>
              <a:rPr lang="en-GB" sz="2000" spc="-20" dirty="0">
                <a:latin typeface="Arial"/>
                <a:cs typeface="Arial"/>
              </a:rPr>
              <a:t>m</a:t>
            </a:r>
            <a:r>
              <a:rPr lang="en-GB" sz="2000" spc="-5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or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5" dirty="0">
                <a:latin typeface="Arial"/>
                <a:cs typeface="Arial"/>
              </a:rPr>
              <a:t>a</a:t>
            </a:r>
            <a:r>
              <a:rPr lang="en-GB" sz="2000" spc="15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w</a:t>
            </a:r>
            <a:r>
              <a:rPr lang="en-GB" sz="2000" spc="-15" dirty="0">
                <a:latin typeface="Arial"/>
                <a:cs typeface="Arial"/>
              </a:rPr>
              <a:t>eek</a:t>
            </a:r>
            <a:r>
              <a:rPr lang="en-GB" sz="2000" spc="5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test</a:t>
            </a:r>
            <a:r>
              <a:rPr lang="en-GB" sz="2000" dirty="0">
                <a:latin typeface="Arial"/>
                <a:cs typeface="Arial"/>
              </a:rPr>
              <a:t> </a:t>
            </a:r>
            <a:r>
              <a:rPr lang="en-GB" sz="2000" spc="-10" dirty="0">
                <a:latin typeface="Arial"/>
                <a:cs typeface="Arial"/>
              </a:rPr>
              <a:t>sui</a:t>
            </a:r>
            <a:r>
              <a:rPr lang="en-GB" sz="2000" spc="-25" dirty="0">
                <a:latin typeface="Arial"/>
                <a:cs typeface="Arial"/>
              </a:rPr>
              <a:t>t</a:t>
            </a:r>
            <a:r>
              <a:rPr lang="en-GB" sz="2000" spc="-15" dirty="0">
                <a:latin typeface="Arial"/>
                <a:cs typeface="Arial"/>
              </a:rPr>
              <a:t>e?</a:t>
            </a:r>
            <a:endParaRPr lang="en-GB" sz="2000" dirty="0">
              <a:latin typeface="Arial"/>
              <a:cs typeface="Arial"/>
            </a:endParaRP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967D058-446C-4045-B741-08197A744C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" r="47326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48790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13988C-DB71-3F44-8DC0-EA715771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23406"/>
            <a:ext cx="3234018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400" kern="1200" spc="-25">
                <a:solidFill>
                  <a:schemeClr val="tx1"/>
                </a:solidFill>
                <a:latin typeface="+mj-lt"/>
                <a:ea typeface="+mj-ea"/>
                <a:cs typeface="+mj-cs"/>
              </a:rPr>
              <a:t>S</a:t>
            </a:r>
            <a:r>
              <a:rPr lang="en-US" sz="6400" kern="1200" spc="-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</a:t>
            </a:r>
            <a:r>
              <a:rPr lang="en-US" sz="6400" kern="1200" spc="-15">
                <a:solidFill>
                  <a:schemeClr val="tx1"/>
                </a:solidFill>
                <a:latin typeface="+mj-lt"/>
                <a:ea typeface="+mj-ea"/>
                <a:cs typeface="+mj-cs"/>
              </a:rPr>
              <a:t>f</a:t>
            </a:r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</a:t>
            </a:r>
            <a:r>
              <a:rPr lang="en-US" sz="6400" kern="1200" spc="-25">
                <a:solidFill>
                  <a:schemeClr val="tx1"/>
                </a:solidFill>
                <a:latin typeface="+mj-lt"/>
                <a:ea typeface="+mj-ea"/>
                <a:cs typeface="+mj-cs"/>
              </a:rPr>
              <a:t>w</a:t>
            </a:r>
            <a:r>
              <a:rPr lang="en-US" sz="6400" kern="1200" spc="-15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are</a:t>
            </a:r>
            <a:r>
              <a:rPr lang="en-US" sz="64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400" kern="1200" spc="-35">
                <a:solidFill>
                  <a:schemeClr val="tx1"/>
                </a:solidFill>
                <a:latin typeface="+mj-lt"/>
                <a:ea typeface="+mj-ea"/>
                <a:cs typeface="+mj-cs"/>
              </a:rPr>
              <a:t>M</a:t>
            </a:r>
            <a:r>
              <a:rPr lang="en-US" sz="6400" kern="1200" spc="-2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</a:t>
            </a:r>
            <a:r>
              <a:rPr lang="en-US" sz="6400" kern="1200" spc="-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</a:t>
            </a:r>
            <a:r>
              <a:rPr lang="en-US" sz="6400" kern="1200" spc="-5">
                <a:solidFill>
                  <a:schemeClr val="tx1"/>
                </a:solidFill>
                <a:latin typeface="+mj-lt"/>
                <a:ea typeface="+mj-ea"/>
                <a:cs typeface="+mj-cs"/>
              </a:rPr>
              <a:t>r</a:t>
            </a:r>
            <a:r>
              <a:rPr lang="en-US" sz="6400" kern="1200" spc="-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</a:t>
            </a:r>
            <a:r>
              <a:rPr lang="en-US" sz="6400" kern="1200" spc="-2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</a:t>
            </a:r>
            <a:r>
              <a:rPr lang="en-US" sz="6400" kern="1200" spc="-15">
                <a:solidFill>
                  <a:schemeClr val="tx1"/>
                </a:solidFill>
                <a:latin typeface="+mj-lt"/>
                <a:ea typeface="+mj-ea"/>
                <a:cs typeface="+mj-cs"/>
              </a:rPr>
              <a:t>s</a:t>
            </a:r>
            <a:endParaRPr lang="en-US" sz="6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C3A9117-A142-4281-8CF3-E21008B573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20233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4925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38DA40-A895-4F45-A3AB-020F0E229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GB" spc="-25">
                <a:solidFill>
                  <a:srgbClr val="FFFFFF"/>
                </a:solidFill>
              </a:rPr>
              <a:t>S</a:t>
            </a:r>
            <a:r>
              <a:rPr lang="en-GB" spc="-10">
                <a:solidFill>
                  <a:srgbClr val="FFFFFF"/>
                </a:solidFill>
              </a:rPr>
              <a:t>o</a:t>
            </a:r>
            <a:r>
              <a:rPr lang="en-GB" spc="-15">
                <a:solidFill>
                  <a:srgbClr val="FFFFFF"/>
                </a:solidFill>
              </a:rPr>
              <a:t>f</a:t>
            </a:r>
            <a:r>
              <a:rPr lang="en-GB">
                <a:solidFill>
                  <a:srgbClr val="FFFFFF"/>
                </a:solidFill>
              </a:rPr>
              <a:t>t</a:t>
            </a:r>
            <a:r>
              <a:rPr lang="en-GB" spc="-25">
                <a:solidFill>
                  <a:srgbClr val="FFFFFF"/>
                </a:solidFill>
              </a:rPr>
              <a:t>w</a:t>
            </a:r>
            <a:r>
              <a:rPr lang="en-GB" spc="-15">
                <a:solidFill>
                  <a:srgbClr val="FFFFFF"/>
                </a:solidFill>
              </a:rPr>
              <a:t>are</a:t>
            </a:r>
            <a:r>
              <a:rPr lang="en-GB" spc="5">
                <a:solidFill>
                  <a:srgbClr val="FFFFFF"/>
                </a:solidFill>
              </a:rPr>
              <a:t> </a:t>
            </a:r>
            <a:r>
              <a:rPr lang="en-GB" spc="-35">
                <a:solidFill>
                  <a:srgbClr val="FFFFFF"/>
                </a:solidFill>
              </a:rPr>
              <a:t>M</a:t>
            </a:r>
            <a:r>
              <a:rPr lang="en-GB" spc="-20">
                <a:solidFill>
                  <a:srgbClr val="FFFFFF"/>
                </a:solidFill>
              </a:rPr>
              <a:t>e</a:t>
            </a:r>
            <a:r>
              <a:rPr lang="en-GB" spc="-10">
                <a:solidFill>
                  <a:srgbClr val="FFFFFF"/>
                </a:solidFill>
              </a:rPr>
              <a:t>t</a:t>
            </a:r>
            <a:r>
              <a:rPr lang="en-GB" spc="-5">
                <a:solidFill>
                  <a:srgbClr val="FFFFFF"/>
                </a:solidFill>
              </a:rPr>
              <a:t>r</a:t>
            </a:r>
            <a:r>
              <a:rPr lang="en-GB" spc="-10">
                <a:solidFill>
                  <a:srgbClr val="FFFFFF"/>
                </a:solidFill>
              </a:rPr>
              <a:t>i</a:t>
            </a:r>
            <a:r>
              <a:rPr lang="en-GB" spc="-20">
                <a:solidFill>
                  <a:srgbClr val="FFFFFF"/>
                </a:solidFill>
              </a:rPr>
              <a:t>c</a:t>
            </a:r>
            <a:r>
              <a:rPr lang="en-GB" spc="-15">
                <a:solidFill>
                  <a:srgbClr val="FFFFFF"/>
                </a:solidFill>
              </a:rPr>
              <a:t>s</a:t>
            </a:r>
            <a:endParaRPr lang="en-BE">
              <a:solidFill>
                <a:srgbClr val="FFFFFF"/>
              </a:solidFill>
            </a:endParaRPr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A891D-1305-064F-AA9D-542159316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104140" indent="0">
              <a:buClr>
                <a:srgbClr val="FF0000"/>
              </a:buClr>
              <a:buNone/>
              <a:tabLst>
                <a:tab pos="561340" algn="l"/>
              </a:tabLst>
            </a:pPr>
            <a:r>
              <a:rPr lang="en-GB" dirty="0">
                <a:latin typeface="Arial"/>
                <a:cs typeface="Arial"/>
              </a:rPr>
              <a:t>De</a:t>
            </a:r>
            <a:r>
              <a:rPr lang="en-GB" spc="-5" dirty="0">
                <a:latin typeface="Arial"/>
                <a:cs typeface="Arial"/>
              </a:rPr>
              <a:t>fi</a:t>
            </a:r>
            <a:r>
              <a:rPr lang="en-GB" dirty="0">
                <a:latin typeface="Arial"/>
                <a:cs typeface="Arial"/>
              </a:rPr>
              <a:t>n</a:t>
            </a:r>
            <a:r>
              <a:rPr lang="en-GB" spc="-5" dirty="0">
                <a:latin typeface="Arial"/>
                <a:cs typeface="Arial"/>
              </a:rPr>
              <a:t>iti</a:t>
            </a:r>
            <a:r>
              <a:rPr lang="en-GB" dirty="0">
                <a:latin typeface="Arial"/>
                <a:cs typeface="Arial"/>
              </a:rPr>
              <a:t>on</a:t>
            </a:r>
          </a:p>
          <a:p>
            <a:pPr>
              <a:spcBef>
                <a:spcPts val="9"/>
              </a:spcBef>
            </a:pPr>
            <a:endParaRPr lang="en-GB" dirty="0">
              <a:latin typeface="Times New Roman"/>
              <a:cs typeface="Times New Roman"/>
            </a:endParaRPr>
          </a:p>
          <a:p>
            <a:pPr marL="0" marR="5080" indent="0">
              <a:buNone/>
            </a:pPr>
            <a:r>
              <a:rPr lang="en-GB" spc="-20" dirty="0">
                <a:latin typeface="Arial"/>
                <a:cs typeface="Arial"/>
              </a:rPr>
              <a:t>S</a:t>
            </a:r>
            <a:r>
              <a:rPr lang="en-GB" spc="-10" dirty="0">
                <a:latin typeface="Arial"/>
                <a:cs typeface="Arial"/>
              </a:rPr>
              <a:t>oft</a:t>
            </a:r>
            <a:r>
              <a:rPr lang="en-GB" spc="-25" dirty="0">
                <a:latin typeface="Arial"/>
                <a:cs typeface="Arial"/>
              </a:rPr>
              <a:t>w</a:t>
            </a:r>
            <a:r>
              <a:rPr lang="en-GB" spc="-15" dirty="0">
                <a:latin typeface="Arial"/>
                <a:cs typeface="Arial"/>
              </a:rPr>
              <a:t>are</a:t>
            </a:r>
            <a:r>
              <a:rPr lang="en-GB" spc="275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m</a:t>
            </a:r>
            <a:r>
              <a:rPr lang="en-GB" spc="-10" dirty="0">
                <a:latin typeface="Arial"/>
                <a:cs typeface="Arial"/>
              </a:rPr>
              <a:t>etric</a:t>
            </a:r>
            <a:r>
              <a:rPr lang="en-GB" spc="-15" dirty="0">
                <a:latin typeface="Arial"/>
                <a:cs typeface="Arial"/>
              </a:rPr>
              <a:t>s</a:t>
            </a:r>
            <a:r>
              <a:rPr lang="en-GB" spc="270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an</a:t>
            </a:r>
            <a:r>
              <a:rPr lang="en-GB" spc="265" dirty="0">
                <a:latin typeface="Arial"/>
                <a:cs typeface="Arial"/>
              </a:rPr>
              <a:t> </a:t>
            </a:r>
            <a:r>
              <a:rPr lang="en-GB" spc="-25" dirty="0">
                <a:latin typeface="Arial"/>
                <a:cs typeface="Arial"/>
              </a:rPr>
              <a:t>b</a:t>
            </a:r>
            <a:r>
              <a:rPr lang="en-GB" spc="-15" dirty="0">
                <a:latin typeface="Arial"/>
                <a:cs typeface="Arial"/>
              </a:rPr>
              <a:t>e</a:t>
            </a:r>
            <a:r>
              <a:rPr lang="en-GB" spc="265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defined</a:t>
            </a:r>
            <a:r>
              <a:rPr lang="en-GB" spc="275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as</a:t>
            </a:r>
            <a:r>
              <a:rPr lang="en-GB" spc="280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“</a:t>
            </a:r>
            <a:r>
              <a:rPr lang="en-GB" i="1" spc="-15" dirty="0">
                <a:latin typeface="Arial"/>
                <a:cs typeface="Arial"/>
              </a:rPr>
              <a:t>The</a:t>
            </a:r>
            <a:r>
              <a:rPr lang="en-GB" i="1" spc="275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c</a:t>
            </a:r>
            <a:r>
              <a:rPr lang="en-GB" i="1" spc="-15" dirty="0">
                <a:latin typeface="Arial"/>
                <a:cs typeface="Arial"/>
              </a:rPr>
              <a:t>ontinuous</a:t>
            </a:r>
            <a:r>
              <a:rPr lang="en-GB" i="1" spc="280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appli</a:t>
            </a:r>
            <a:r>
              <a:rPr lang="en-GB" i="1" spc="-10" dirty="0">
                <a:latin typeface="Arial"/>
                <a:cs typeface="Arial"/>
              </a:rPr>
              <a:t>cation</a:t>
            </a:r>
            <a:r>
              <a:rPr lang="en-GB" i="1" spc="275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of </a:t>
            </a:r>
            <a:r>
              <a:rPr lang="en-GB" i="1" spc="-30" dirty="0">
                <a:latin typeface="Arial"/>
                <a:cs typeface="Arial"/>
              </a:rPr>
              <a:t>m</a:t>
            </a:r>
            <a:r>
              <a:rPr lang="en-GB" i="1" spc="-15" dirty="0">
                <a:latin typeface="Arial"/>
                <a:cs typeface="Arial"/>
              </a:rPr>
              <a:t>ea</a:t>
            </a:r>
            <a:r>
              <a:rPr lang="en-GB" i="1" spc="-10" dirty="0">
                <a:latin typeface="Arial"/>
                <a:cs typeface="Arial"/>
              </a:rPr>
              <a:t>s</a:t>
            </a:r>
            <a:r>
              <a:rPr lang="en-GB" i="1" spc="-15" dirty="0">
                <a:latin typeface="Arial"/>
                <a:cs typeface="Arial"/>
              </a:rPr>
              <a:t>u</a:t>
            </a:r>
            <a:r>
              <a:rPr lang="en-GB" i="1" dirty="0">
                <a:latin typeface="Arial"/>
                <a:cs typeface="Arial"/>
              </a:rPr>
              <a:t>re</a:t>
            </a:r>
            <a:r>
              <a:rPr lang="en-GB" i="1" spc="-30" dirty="0">
                <a:latin typeface="Arial"/>
                <a:cs typeface="Arial"/>
              </a:rPr>
              <a:t>m</a:t>
            </a:r>
            <a:r>
              <a:rPr lang="en-GB" i="1" dirty="0">
                <a:latin typeface="Arial"/>
                <a:cs typeface="Arial"/>
              </a:rPr>
              <a:t>e</a:t>
            </a:r>
            <a:r>
              <a:rPr lang="en-GB" i="1" spc="-10" dirty="0">
                <a:latin typeface="Arial"/>
                <a:cs typeface="Arial"/>
              </a:rPr>
              <a:t>nt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-25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ba</a:t>
            </a:r>
            <a:r>
              <a:rPr lang="en-GB" i="1" spc="-10" dirty="0">
                <a:latin typeface="Arial"/>
                <a:cs typeface="Arial"/>
              </a:rPr>
              <a:t>s</a:t>
            </a:r>
            <a:r>
              <a:rPr lang="en-GB" i="1" spc="-15" dirty="0">
                <a:latin typeface="Arial"/>
                <a:cs typeface="Arial"/>
              </a:rPr>
              <a:t>ed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-20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tec</a:t>
            </a:r>
            <a:r>
              <a:rPr lang="en-GB" i="1" spc="-15" dirty="0">
                <a:latin typeface="Arial"/>
                <a:cs typeface="Arial"/>
              </a:rPr>
              <a:t>hniques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-30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to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-20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the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-20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soft</a:t>
            </a:r>
            <a:r>
              <a:rPr lang="en-GB" i="1" spc="-25" dirty="0">
                <a:latin typeface="Arial"/>
                <a:cs typeface="Arial"/>
              </a:rPr>
              <a:t>w</a:t>
            </a:r>
            <a:r>
              <a:rPr lang="en-GB" i="1" spc="-15" dirty="0">
                <a:latin typeface="Arial"/>
                <a:cs typeface="Arial"/>
              </a:rPr>
              <a:t>are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-35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de</a:t>
            </a:r>
            <a:r>
              <a:rPr lang="en-GB" i="1" spc="-10" dirty="0">
                <a:latin typeface="Arial"/>
                <a:cs typeface="Arial"/>
              </a:rPr>
              <a:t>velo</a:t>
            </a:r>
            <a:r>
              <a:rPr lang="en-GB" i="1" dirty="0">
                <a:latin typeface="Arial"/>
                <a:cs typeface="Arial"/>
              </a:rPr>
              <a:t>p</a:t>
            </a:r>
            <a:r>
              <a:rPr lang="en-GB" i="1" spc="-40" dirty="0">
                <a:latin typeface="Arial"/>
                <a:cs typeface="Arial"/>
              </a:rPr>
              <a:t>m</a:t>
            </a:r>
            <a:r>
              <a:rPr lang="en-GB" i="1" spc="-15" dirty="0">
                <a:latin typeface="Arial"/>
                <a:cs typeface="Arial"/>
              </a:rPr>
              <a:t>e</a:t>
            </a:r>
            <a:r>
              <a:rPr lang="en-GB" i="1" dirty="0">
                <a:latin typeface="Arial"/>
                <a:cs typeface="Arial"/>
              </a:rPr>
              <a:t>n</a:t>
            </a:r>
            <a:r>
              <a:rPr lang="en-GB" i="1" spc="-10" dirty="0">
                <a:latin typeface="Arial"/>
                <a:cs typeface="Arial"/>
              </a:rPr>
              <a:t>t proc</a:t>
            </a:r>
            <a:r>
              <a:rPr lang="en-GB" i="1" spc="-15" dirty="0">
                <a:latin typeface="Arial"/>
                <a:cs typeface="Arial"/>
              </a:rPr>
              <a:t>e</a:t>
            </a:r>
            <a:r>
              <a:rPr lang="en-GB" i="1" spc="-10" dirty="0">
                <a:latin typeface="Arial"/>
                <a:cs typeface="Arial"/>
              </a:rPr>
              <a:t>s</a:t>
            </a:r>
            <a:r>
              <a:rPr lang="en-GB" i="1" spc="-15" dirty="0">
                <a:latin typeface="Arial"/>
                <a:cs typeface="Arial"/>
              </a:rPr>
              <a:t>s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220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and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220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its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220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produ</a:t>
            </a:r>
            <a:r>
              <a:rPr lang="en-GB" i="1" spc="-10" dirty="0">
                <a:latin typeface="Arial"/>
                <a:cs typeface="Arial"/>
              </a:rPr>
              <a:t>cts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220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to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220" dirty="0">
                <a:latin typeface="Arial"/>
                <a:cs typeface="Arial"/>
              </a:rPr>
              <a:t> </a:t>
            </a:r>
            <a:r>
              <a:rPr lang="en-GB" i="1" spc="-25" dirty="0">
                <a:latin typeface="Arial"/>
                <a:cs typeface="Arial"/>
              </a:rPr>
              <a:t>s</a:t>
            </a:r>
            <a:r>
              <a:rPr lang="en-GB" i="1" spc="-15" dirty="0">
                <a:latin typeface="Arial"/>
                <a:cs typeface="Arial"/>
              </a:rPr>
              <a:t>upply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220" dirty="0">
                <a:latin typeface="Arial"/>
                <a:cs typeface="Arial"/>
              </a:rPr>
              <a:t> </a:t>
            </a:r>
            <a:r>
              <a:rPr lang="en-GB" i="1" spc="-30" dirty="0">
                <a:latin typeface="Arial"/>
                <a:cs typeface="Arial"/>
              </a:rPr>
              <a:t>m</a:t>
            </a:r>
            <a:r>
              <a:rPr lang="en-GB" i="1" spc="-15" dirty="0">
                <a:latin typeface="Arial"/>
                <a:cs typeface="Arial"/>
              </a:rPr>
              <a:t>e</a:t>
            </a:r>
            <a:r>
              <a:rPr lang="en-GB" i="1" dirty="0">
                <a:latin typeface="Arial"/>
                <a:cs typeface="Arial"/>
              </a:rPr>
              <a:t>a</a:t>
            </a:r>
            <a:r>
              <a:rPr lang="en-GB" i="1" spc="-10" dirty="0">
                <a:latin typeface="Arial"/>
                <a:cs typeface="Arial"/>
              </a:rPr>
              <a:t>ningful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220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and</a:t>
            </a:r>
            <a:r>
              <a:rPr lang="en-GB" i="1" dirty="0">
                <a:latin typeface="Arial"/>
                <a:cs typeface="Arial"/>
              </a:rPr>
              <a:t>  </a:t>
            </a:r>
            <a:r>
              <a:rPr lang="en-GB" i="1" spc="204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t</a:t>
            </a:r>
            <a:r>
              <a:rPr lang="en-GB" i="1" spc="5" dirty="0">
                <a:latin typeface="Arial"/>
                <a:cs typeface="Arial"/>
              </a:rPr>
              <a:t>i</a:t>
            </a:r>
            <a:r>
              <a:rPr lang="en-GB" i="1" spc="-40" dirty="0">
                <a:latin typeface="Arial"/>
                <a:cs typeface="Arial"/>
              </a:rPr>
              <a:t>m</a:t>
            </a:r>
            <a:r>
              <a:rPr lang="en-GB" i="1" spc="-10" dirty="0">
                <a:latin typeface="Arial"/>
                <a:cs typeface="Arial"/>
              </a:rPr>
              <a:t>ely </a:t>
            </a:r>
            <a:r>
              <a:rPr lang="en-GB" i="1" spc="-30" dirty="0">
                <a:latin typeface="Arial"/>
                <a:cs typeface="Arial"/>
              </a:rPr>
              <a:t>m</a:t>
            </a:r>
            <a:r>
              <a:rPr lang="en-GB" i="1" spc="-15" dirty="0">
                <a:latin typeface="Arial"/>
                <a:cs typeface="Arial"/>
              </a:rPr>
              <a:t>ana</a:t>
            </a:r>
            <a:r>
              <a:rPr lang="en-GB" i="1" dirty="0">
                <a:latin typeface="Arial"/>
                <a:cs typeface="Arial"/>
              </a:rPr>
              <a:t>ge</a:t>
            </a:r>
            <a:r>
              <a:rPr lang="en-GB" i="1" spc="-30" dirty="0">
                <a:latin typeface="Arial"/>
                <a:cs typeface="Arial"/>
              </a:rPr>
              <a:t>m</a:t>
            </a:r>
            <a:r>
              <a:rPr lang="en-GB" i="1" spc="-15" dirty="0">
                <a:latin typeface="Arial"/>
                <a:cs typeface="Arial"/>
              </a:rPr>
              <a:t>e</a:t>
            </a:r>
            <a:r>
              <a:rPr lang="en-GB" i="1" dirty="0">
                <a:latin typeface="Arial"/>
                <a:cs typeface="Arial"/>
              </a:rPr>
              <a:t>n</a:t>
            </a:r>
            <a:r>
              <a:rPr lang="en-GB" i="1" spc="-10" dirty="0">
                <a:latin typeface="Arial"/>
                <a:cs typeface="Arial"/>
              </a:rPr>
              <a:t>t</a:t>
            </a:r>
            <a:r>
              <a:rPr lang="en-GB" i="1" spc="120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info</a:t>
            </a:r>
            <a:r>
              <a:rPr lang="en-GB" i="1" dirty="0">
                <a:latin typeface="Arial"/>
                <a:cs typeface="Arial"/>
              </a:rPr>
              <a:t>r</a:t>
            </a:r>
            <a:r>
              <a:rPr lang="en-GB" i="1" spc="-30" dirty="0">
                <a:latin typeface="Arial"/>
                <a:cs typeface="Arial"/>
              </a:rPr>
              <a:t>m</a:t>
            </a:r>
            <a:r>
              <a:rPr lang="en-GB" i="1" spc="-10" dirty="0">
                <a:latin typeface="Arial"/>
                <a:cs typeface="Arial"/>
              </a:rPr>
              <a:t>atio</a:t>
            </a:r>
            <a:r>
              <a:rPr lang="en-GB" i="1" dirty="0">
                <a:latin typeface="Arial"/>
                <a:cs typeface="Arial"/>
              </a:rPr>
              <a:t>n</a:t>
            </a:r>
            <a:r>
              <a:rPr lang="en-GB" i="1" spc="-10" dirty="0">
                <a:latin typeface="Arial"/>
                <a:cs typeface="Arial"/>
              </a:rPr>
              <a:t>,</a:t>
            </a:r>
            <a:r>
              <a:rPr lang="en-GB" i="1" spc="120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together</a:t>
            </a:r>
            <a:r>
              <a:rPr lang="en-GB" i="1" spc="130" dirty="0">
                <a:latin typeface="Arial"/>
                <a:cs typeface="Arial"/>
              </a:rPr>
              <a:t> </a:t>
            </a:r>
            <a:r>
              <a:rPr lang="en-GB" i="1" spc="-25" dirty="0">
                <a:latin typeface="Arial"/>
                <a:cs typeface="Arial"/>
              </a:rPr>
              <a:t>w</a:t>
            </a:r>
            <a:r>
              <a:rPr lang="en-GB" i="1" spc="5" dirty="0">
                <a:latin typeface="Arial"/>
                <a:cs typeface="Arial"/>
              </a:rPr>
              <a:t>i</a:t>
            </a:r>
            <a:r>
              <a:rPr lang="en-GB" i="1" spc="-10" dirty="0">
                <a:latin typeface="Arial"/>
                <a:cs typeface="Arial"/>
              </a:rPr>
              <a:t>th</a:t>
            </a:r>
            <a:r>
              <a:rPr lang="en-GB" i="1" spc="135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the</a:t>
            </a:r>
            <a:r>
              <a:rPr lang="en-GB" i="1" spc="135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u</a:t>
            </a:r>
            <a:r>
              <a:rPr lang="en-GB" i="1" spc="-10" dirty="0">
                <a:latin typeface="Arial"/>
                <a:cs typeface="Arial"/>
              </a:rPr>
              <a:t>s</a:t>
            </a:r>
            <a:r>
              <a:rPr lang="en-GB" i="1" spc="-15" dirty="0">
                <a:latin typeface="Arial"/>
                <a:cs typeface="Arial"/>
              </a:rPr>
              <a:t>e</a:t>
            </a:r>
            <a:r>
              <a:rPr lang="en-GB" i="1" spc="145" dirty="0">
                <a:latin typeface="Arial"/>
                <a:cs typeface="Arial"/>
              </a:rPr>
              <a:t> </a:t>
            </a:r>
            <a:r>
              <a:rPr lang="en-GB" i="1" dirty="0">
                <a:latin typeface="Arial"/>
                <a:cs typeface="Arial"/>
              </a:rPr>
              <a:t>o</a:t>
            </a:r>
            <a:r>
              <a:rPr lang="en-GB" i="1" spc="-10" dirty="0">
                <a:latin typeface="Arial"/>
                <a:cs typeface="Arial"/>
              </a:rPr>
              <a:t>f</a:t>
            </a:r>
            <a:r>
              <a:rPr lang="en-GB" i="1" spc="130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tho</a:t>
            </a:r>
            <a:r>
              <a:rPr lang="en-GB" i="1" spc="-10" dirty="0">
                <a:latin typeface="Arial"/>
                <a:cs typeface="Arial"/>
              </a:rPr>
              <a:t>s</a:t>
            </a:r>
            <a:r>
              <a:rPr lang="en-GB" i="1" spc="-15" dirty="0">
                <a:latin typeface="Arial"/>
                <a:cs typeface="Arial"/>
              </a:rPr>
              <a:t>e</a:t>
            </a:r>
            <a:r>
              <a:rPr lang="en-GB" i="1" spc="135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tec</a:t>
            </a:r>
            <a:r>
              <a:rPr lang="en-GB" i="1" dirty="0">
                <a:latin typeface="Arial"/>
                <a:cs typeface="Arial"/>
              </a:rPr>
              <a:t>h</a:t>
            </a:r>
            <a:r>
              <a:rPr lang="en-GB" i="1" spc="-15" dirty="0">
                <a:latin typeface="Arial"/>
                <a:cs typeface="Arial"/>
              </a:rPr>
              <a:t>niques</a:t>
            </a:r>
            <a:r>
              <a:rPr lang="en-GB" i="1" spc="-10" dirty="0">
                <a:latin typeface="Arial"/>
                <a:cs typeface="Arial"/>
              </a:rPr>
              <a:t> to</a:t>
            </a:r>
            <a:r>
              <a:rPr lang="en-GB" i="1" dirty="0">
                <a:latin typeface="Arial"/>
                <a:cs typeface="Arial"/>
              </a:rPr>
              <a:t> </a:t>
            </a:r>
            <a:r>
              <a:rPr lang="en-GB" i="1" spc="5" dirty="0">
                <a:latin typeface="Arial"/>
                <a:cs typeface="Arial"/>
              </a:rPr>
              <a:t>i</a:t>
            </a:r>
            <a:r>
              <a:rPr lang="en-GB" i="1" spc="-40" dirty="0">
                <a:latin typeface="Arial"/>
                <a:cs typeface="Arial"/>
              </a:rPr>
              <a:t>m</a:t>
            </a:r>
            <a:r>
              <a:rPr lang="en-GB" i="1" spc="-15" dirty="0">
                <a:latin typeface="Arial"/>
                <a:cs typeface="Arial"/>
              </a:rPr>
              <a:t>p</a:t>
            </a:r>
            <a:r>
              <a:rPr lang="en-GB" i="1" dirty="0">
                <a:latin typeface="Arial"/>
                <a:cs typeface="Arial"/>
              </a:rPr>
              <a:t>r</a:t>
            </a:r>
            <a:r>
              <a:rPr lang="en-GB" i="1" spc="-15" dirty="0">
                <a:latin typeface="Arial"/>
                <a:cs typeface="Arial"/>
              </a:rPr>
              <a:t>o</a:t>
            </a:r>
            <a:r>
              <a:rPr lang="en-GB" i="1" spc="-10" dirty="0">
                <a:latin typeface="Arial"/>
                <a:cs typeface="Arial"/>
              </a:rPr>
              <a:t>v</a:t>
            </a:r>
            <a:r>
              <a:rPr lang="en-GB" i="1" spc="-15" dirty="0">
                <a:latin typeface="Arial"/>
                <a:cs typeface="Arial"/>
              </a:rPr>
              <a:t>e</a:t>
            </a:r>
            <a:r>
              <a:rPr lang="en-GB" i="1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that</a:t>
            </a:r>
            <a:r>
              <a:rPr lang="en-GB" i="1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pro</a:t>
            </a:r>
            <a:r>
              <a:rPr lang="en-GB" i="1" spc="-10" dirty="0">
                <a:latin typeface="Arial"/>
                <a:cs typeface="Arial"/>
              </a:rPr>
              <a:t>c</a:t>
            </a:r>
            <a:r>
              <a:rPr lang="en-GB" i="1" spc="-15" dirty="0">
                <a:latin typeface="Arial"/>
                <a:cs typeface="Arial"/>
              </a:rPr>
              <a:t>e</a:t>
            </a:r>
            <a:r>
              <a:rPr lang="en-GB" i="1" spc="-10" dirty="0">
                <a:latin typeface="Arial"/>
                <a:cs typeface="Arial"/>
              </a:rPr>
              <a:t>s</a:t>
            </a:r>
            <a:r>
              <a:rPr lang="en-GB" i="1" spc="-15" dirty="0">
                <a:latin typeface="Arial"/>
                <a:cs typeface="Arial"/>
              </a:rPr>
              <a:t>s</a:t>
            </a:r>
            <a:r>
              <a:rPr lang="en-GB" i="1" spc="5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and</a:t>
            </a:r>
            <a:r>
              <a:rPr lang="en-GB" i="1" dirty="0">
                <a:latin typeface="Arial"/>
                <a:cs typeface="Arial"/>
              </a:rPr>
              <a:t> </a:t>
            </a:r>
            <a:r>
              <a:rPr lang="en-GB" i="1" spc="-10" dirty="0">
                <a:latin typeface="Arial"/>
                <a:cs typeface="Arial"/>
              </a:rPr>
              <a:t>its</a:t>
            </a:r>
            <a:r>
              <a:rPr lang="en-GB" i="1" spc="5" dirty="0">
                <a:latin typeface="Arial"/>
                <a:cs typeface="Arial"/>
              </a:rPr>
              <a:t> </a:t>
            </a:r>
            <a:r>
              <a:rPr lang="en-GB" i="1" spc="-15" dirty="0">
                <a:latin typeface="Arial"/>
                <a:cs typeface="Arial"/>
              </a:rPr>
              <a:t>produ</a:t>
            </a:r>
            <a:r>
              <a:rPr lang="en-GB" i="1" spc="-10" dirty="0">
                <a:latin typeface="Arial"/>
                <a:cs typeface="Arial"/>
              </a:rPr>
              <a:t>cts</a:t>
            </a:r>
            <a:r>
              <a:rPr lang="en-GB" spc="-10" dirty="0">
                <a:latin typeface="Arial"/>
                <a:cs typeface="Arial"/>
              </a:rPr>
              <a:t>”.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258997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6374F-28F9-064C-B1CB-E05379B56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2" dirty="0"/>
              <a:t>S</a:t>
            </a:r>
            <a:r>
              <a:rPr lang="en-GB" spc="-9" dirty="0"/>
              <a:t>o</a:t>
            </a:r>
            <a:r>
              <a:rPr lang="en-GB" spc="-13" dirty="0"/>
              <a:t>f</a:t>
            </a:r>
            <a:r>
              <a:rPr lang="en-GB" dirty="0"/>
              <a:t>t</a:t>
            </a:r>
            <a:r>
              <a:rPr lang="en-GB" spc="-22" dirty="0"/>
              <a:t>w</a:t>
            </a:r>
            <a:r>
              <a:rPr lang="en-GB" spc="-13" dirty="0"/>
              <a:t>are</a:t>
            </a:r>
            <a:r>
              <a:rPr lang="en-GB" spc="4" dirty="0"/>
              <a:t> </a:t>
            </a:r>
            <a:r>
              <a:rPr lang="en-GB" spc="-31" dirty="0"/>
              <a:t>M</a:t>
            </a:r>
            <a:r>
              <a:rPr lang="en-GB" spc="-18" dirty="0"/>
              <a:t>e</a:t>
            </a:r>
            <a:r>
              <a:rPr lang="en-GB" spc="-9" dirty="0"/>
              <a:t>t</a:t>
            </a:r>
            <a:r>
              <a:rPr lang="en-GB" spc="-4" dirty="0"/>
              <a:t>r</a:t>
            </a:r>
            <a:r>
              <a:rPr lang="en-GB" spc="-9" dirty="0"/>
              <a:t>i</a:t>
            </a:r>
            <a:r>
              <a:rPr lang="en-GB" spc="-18" dirty="0"/>
              <a:t>c</a:t>
            </a:r>
            <a:r>
              <a:rPr lang="en-GB" spc="-13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EEE0E-9DF8-9842-B8C2-128E9B667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93014" indent="0">
              <a:buClr>
                <a:srgbClr val="FF0000"/>
              </a:buClr>
              <a:buNone/>
              <a:tabLst>
                <a:tab pos="497007" algn="l"/>
              </a:tabLst>
            </a:pPr>
            <a:r>
              <a:rPr lang="en-GB" sz="2400" b="1" dirty="0">
                <a:latin typeface="Arial"/>
                <a:cs typeface="Arial"/>
              </a:rPr>
              <a:t>A</a:t>
            </a:r>
            <a:r>
              <a:rPr lang="en-GB" sz="2400" b="1" spc="-4" dirty="0">
                <a:latin typeface="Arial"/>
                <a:cs typeface="Arial"/>
              </a:rPr>
              <a:t>r</a:t>
            </a:r>
            <a:r>
              <a:rPr lang="en-GB" sz="2400" b="1" dirty="0">
                <a:latin typeface="Arial"/>
                <a:cs typeface="Arial"/>
              </a:rPr>
              <a:t>eas of</a:t>
            </a:r>
            <a:r>
              <a:rPr lang="en-GB" sz="2400" b="1" spc="-9" dirty="0">
                <a:latin typeface="Arial"/>
                <a:cs typeface="Arial"/>
              </a:rPr>
              <a:t> </a:t>
            </a:r>
            <a:r>
              <a:rPr lang="en-GB" sz="2400" b="1" dirty="0">
                <a:latin typeface="Arial"/>
                <a:cs typeface="Arial"/>
              </a:rPr>
              <a:t>App</a:t>
            </a:r>
            <a:r>
              <a:rPr lang="en-GB" sz="2400" b="1" spc="-4" dirty="0">
                <a:latin typeface="Arial"/>
                <a:cs typeface="Arial"/>
              </a:rPr>
              <a:t>li</a:t>
            </a:r>
            <a:r>
              <a:rPr lang="en-GB" sz="2400" b="1" spc="4" dirty="0">
                <a:latin typeface="Arial"/>
                <a:cs typeface="Arial"/>
              </a:rPr>
              <a:t>c</a:t>
            </a:r>
            <a:r>
              <a:rPr lang="en-GB" sz="2400" b="1" dirty="0">
                <a:latin typeface="Arial"/>
                <a:cs typeface="Arial"/>
              </a:rPr>
              <a:t>a</a:t>
            </a:r>
            <a:r>
              <a:rPr lang="en-GB" sz="2400" b="1" spc="-4" dirty="0">
                <a:latin typeface="Arial"/>
                <a:cs typeface="Arial"/>
              </a:rPr>
              <a:t>ti</a:t>
            </a:r>
            <a:r>
              <a:rPr lang="en-GB" sz="2400" b="1" dirty="0">
                <a:latin typeface="Arial"/>
                <a:cs typeface="Arial"/>
              </a:rPr>
              <a:t>o</a:t>
            </a:r>
            <a:r>
              <a:rPr lang="en-GB" sz="2400" b="1" spc="-9" dirty="0">
                <a:latin typeface="Arial"/>
                <a:cs typeface="Arial"/>
              </a:rPr>
              <a:t>n</a:t>
            </a:r>
            <a:r>
              <a:rPr lang="en-GB" sz="2400" b="1" dirty="0">
                <a:latin typeface="Arial"/>
                <a:cs typeface="Arial"/>
              </a:rPr>
              <a:t>s</a:t>
            </a:r>
          </a:p>
          <a:p>
            <a:pPr marL="11206" marR="4483">
              <a:spcBef>
                <a:spcPts val="1685"/>
              </a:spcBef>
            </a:pPr>
            <a:r>
              <a:rPr lang="en-GB" sz="2400" spc="-13" dirty="0">
                <a:latin typeface="Arial"/>
                <a:cs typeface="Arial"/>
              </a:rPr>
              <a:t>The </a:t>
            </a:r>
            <a:r>
              <a:rPr lang="en-GB" sz="2400" spc="13" dirty="0">
                <a:latin typeface="Arial"/>
                <a:cs typeface="Arial"/>
              </a:rPr>
              <a:t> </a:t>
            </a:r>
            <a:r>
              <a:rPr lang="en-GB" sz="2400" spc="-26" dirty="0">
                <a:latin typeface="Arial"/>
                <a:cs typeface="Arial"/>
              </a:rPr>
              <a:t>m</a:t>
            </a:r>
            <a:r>
              <a:rPr lang="en-GB" sz="2400" spc="-13" dirty="0">
                <a:latin typeface="Arial"/>
                <a:cs typeface="Arial"/>
              </a:rPr>
              <a:t>o</a:t>
            </a:r>
            <a:r>
              <a:rPr lang="en-GB" sz="2400" spc="-9" dirty="0">
                <a:latin typeface="Arial"/>
                <a:cs typeface="Arial"/>
              </a:rPr>
              <a:t>st</a:t>
            </a:r>
            <a:r>
              <a:rPr lang="en-GB" sz="2400" dirty="0">
                <a:latin typeface="Arial"/>
                <a:cs typeface="Arial"/>
              </a:rPr>
              <a:t>  e</a:t>
            </a:r>
            <a:r>
              <a:rPr lang="en-GB" sz="2400" spc="-9" dirty="0">
                <a:latin typeface="Arial"/>
                <a:cs typeface="Arial"/>
              </a:rPr>
              <a:t>stablis</a:t>
            </a:r>
            <a:r>
              <a:rPr lang="en-GB" sz="2400" spc="-13" dirty="0">
                <a:latin typeface="Arial"/>
                <a:cs typeface="Arial"/>
              </a:rPr>
              <a:t>hed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area</a:t>
            </a:r>
            <a:r>
              <a:rPr lang="en-GB" sz="2400" dirty="0">
                <a:latin typeface="Arial"/>
                <a:cs typeface="Arial"/>
              </a:rPr>
              <a:t>  </a:t>
            </a:r>
            <a:r>
              <a:rPr lang="en-GB" sz="2400" spc="-9" dirty="0">
                <a:latin typeface="Arial"/>
                <a:cs typeface="Arial"/>
              </a:rPr>
              <a:t>of</a:t>
            </a:r>
            <a:r>
              <a:rPr lang="en-GB" sz="2400" dirty="0">
                <a:latin typeface="Arial"/>
                <a:cs typeface="Arial"/>
              </a:rPr>
              <a:t>  </a:t>
            </a:r>
            <a:r>
              <a:rPr lang="en-GB" sz="2400" spc="-9" dirty="0">
                <a:latin typeface="Arial"/>
                <a:cs typeface="Arial"/>
              </a:rPr>
              <a:t>sof</a:t>
            </a:r>
            <a:r>
              <a:rPr lang="en-GB" sz="2400" dirty="0">
                <a:latin typeface="Arial"/>
                <a:cs typeface="Arial"/>
              </a:rPr>
              <a:t>t</a:t>
            </a:r>
            <a:r>
              <a:rPr lang="en-GB" sz="2400" spc="-22" dirty="0">
                <a:latin typeface="Arial"/>
                <a:cs typeface="Arial"/>
              </a:rPr>
              <a:t>w</a:t>
            </a:r>
            <a:r>
              <a:rPr lang="en-GB" sz="2400" spc="-13" dirty="0">
                <a:latin typeface="Arial"/>
                <a:cs typeface="Arial"/>
              </a:rPr>
              <a:t>are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3" dirty="0">
                <a:latin typeface="Arial"/>
                <a:cs typeface="Arial"/>
              </a:rPr>
              <a:t> </a:t>
            </a:r>
            <a:r>
              <a:rPr lang="en-GB" sz="2400" spc="-26" dirty="0">
                <a:latin typeface="Arial"/>
                <a:cs typeface="Arial"/>
              </a:rPr>
              <a:t>m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dirty="0">
                <a:latin typeface="Arial"/>
                <a:cs typeface="Arial"/>
              </a:rPr>
              <a:t>t</a:t>
            </a:r>
            <a:r>
              <a:rPr lang="en-GB" sz="2400" spc="-9" dirty="0">
                <a:latin typeface="Arial"/>
                <a:cs typeface="Arial"/>
              </a:rPr>
              <a:t>ric</a:t>
            </a:r>
            <a:r>
              <a:rPr lang="en-GB" sz="2400" spc="-13" dirty="0">
                <a:latin typeface="Arial"/>
                <a:cs typeface="Arial"/>
              </a:rPr>
              <a:t>s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4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is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4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c</a:t>
            </a:r>
            <a:r>
              <a:rPr lang="en-GB" sz="2400" spc="-13" dirty="0">
                <a:latin typeface="Arial"/>
                <a:cs typeface="Arial"/>
              </a:rPr>
              <a:t>o</a:t>
            </a:r>
            <a:r>
              <a:rPr lang="en-GB" sz="2400" spc="-9" dirty="0">
                <a:latin typeface="Arial"/>
                <a:cs typeface="Arial"/>
              </a:rPr>
              <a:t>st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 </a:t>
            </a:r>
            <a:r>
              <a:rPr lang="en-GB" sz="2400" spc="-22" dirty="0">
                <a:latin typeface="Arial"/>
                <a:cs typeface="Arial"/>
              </a:rPr>
              <a:t>a</a:t>
            </a:r>
            <a:r>
              <a:rPr lang="en-GB" sz="2400" spc="-13" dirty="0">
                <a:latin typeface="Arial"/>
                <a:cs typeface="Arial"/>
              </a:rPr>
              <a:t>nd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 s</a:t>
            </a:r>
            <a:r>
              <a:rPr lang="en-GB" sz="2400" spc="-4" dirty="0">
                <a:latin typeface="Arial"/>
                <a:cs typeface="Arial"/>
              </a:rPr>
              <a:t>i</a:t>
            </a:r>
            <a:r>
              <a:rPr lang="en-GB" sz="2400" spc="-9" dirty="0">
                <a:latin typeface="Arial"/>
                <a:cs typeface="Arial"/>
              </a:rPr>
              <a:t>z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spc="-9" dirty="0">
                <a:latin typeface="Arial"/>
                <a:cs typeface="Arial"/>
              </a:rPr>
              <a:t> esti</a:t>
            </a:r>
            <a:r>
              <a:rPr lang="en-GB" sz="2400" spc="-26" dirty="0">
                <a:latin typeface="Arial"/>
                <a:cs typeface="Arial"/>
              </a:rPr>
              <a:t>m</a:t>
            </a:r>
            <a:r>
              <a:rPr lang="en-GB" sz="2400" spc="-9" dirty="0">
                <a:latin typeface="Arial"/>
                <a:cs typeface="Arial"/>
              </a:rPr>
              <a:t>ation</a:t>
            </a:r>
            <a:r>
              <a:rPr lang="en-GB" sz="2400" dirty="0">
                <a:latin typeface="Arial"/>
                <a:cs typeface="Arial"/>
              </a:rPr>
              <a:t> t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spc="-9" dirty="0">
                <a:latin typeface="Arial"/>
                <a:cs typeface="Arial"/>
              </a:rPr>
              <a:t>c</a:t>
            </a:r>
            <a:r>
              <a:rPr lang="en-GB" sz="2400" spc="-13" dirty="0">
                <a:latin typeface="Arial"/>
                <a:cs typeface="Arial"/>
              </a:rPr>
              <a:t>hnique</a:t>
            </a:r>
            <a:r>
              <a:rPr lang="en-GB" sz="2400" spc="-9" dirty="0">
                <a:latin typeface="Arial"/>
                <a:cs typeface="Arial"/>
              </a:rPr>
              <a:t>s.</a:t>
            </a:r>
            <a:endParaRPr lang="en-GB" sz="2400" dirty="0">
              <a:latin typeface="Arial"/>
              <a:cs typeface="Arial"/>
            </a:endParaRPr>
          </a:p>
          <a:p>
            <a:pPr>
              <a:spcBef>
                <a:spcPts val="24"/>
              </a:spcBef>
            </a:pPr>
            <a:endParaRPr lang="en-GB" sz="2400" dirty="0">
              <a:latin typeface="Times New Roman"/>
              <a:cs typeface="Times New Roman"/>
            </a:endParaRPr>
          </a:p>
          <a:p>
            <a:pPr marL="11206" marR="6724"/>
            <a:r>
              <a:rPr lang="en-GB" sz="2400" spc="-13" dirty="0">
                <a:latin typeface="Arial"/>
                <a:cs typeface="Arial"/>
              </a:rPr>
              <a:t>The </a:t>
            </a:r>
            <a:r>
              <a:rPr lang="en-GB" sz="2400" spc="18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prediction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8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of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80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quali</a:t>
            </a:r>
            <a:r>
              <a:rPr lang="en-GB" sz="2400" spc="-9" dirty="0">
                <a:latin typeface="Arial"/>
                <a:cs typeface="Arial"/>
              </a:rPr>
              <a:t>ty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72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le</a:t>
            </a:r>
            <a:r>
              <a:rPr lang="en-GB" sz="2400" spc="-22" dirty="0">
                <a:latin typeface="Arial"/>
                <a:cs typeface="Arial"/>
              </a:rPr>
              <a:t>v</a:t>
            </a:r>
            <a:r>
              <a:rPr lang="en-GB" sz="2400" spc="-9" dirty="0">
                <a:latin typeface="Arial"/>
                <a:cs typeface="Arial"/>
              </a:rPr>
              <a:t>els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72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for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68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soft</a:t>
            </a:r>
            <a:r>
              <a:rPr lang="en-GB" sz="2400" spc="-22" dirty="0">
                <a:latin typeface="Arial"/>
                <a:cs typeface="Arial"/>
              </a:rPr>
              <a:t>w</a:t>
            </a:r>
            <a:r>
              <a:rPr lang="en-GB" sz="2400" spc="-9" dirty="0">
                <a:latin typeface="Arial"/>
                <a:cs typeface="Arial"/>
              </a:rPr>
              <a:t>are,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8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often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72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in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72" dirty="0">
                <a:latin typeface="Arial"/>
                <a:cs typeface="Arial"/>
              </a:rPr>
              <a:t> </a:t>
            </a:r>
            <a:r>
              <a:rPr lang="en-GB" sz="2400" spc="-22" dirty="0">
                <a:latin typeface="Arial"/>
                <a:cs typeface="Arial"/>
              </a:rPr>
              <a:t>t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dirty="0">
                <a:latin typeface="Arial"/>
                <a:cs typeface="Arial"/>
              </a:rPr>
              <a:t>r</a:t>
            </a:r>
            <a:r>
              <a:rPr lang="en-GB" sz="2400" spc="-26" dirty="0">
                <a:latin typeface="Arial"/>
                <a:cs typeface="Arial"/>
              </a:rPr>
              <a:t>m</a:t>
            </a:r>
            <a:r>
              <a:rPr lang="en-GB" sz="2400" spc="-13" dirty="0">
                <a:latin typeface="Arial"/>
                <a:cs typeface="Arial"/>
              </a:rPr>
              <a:t>s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72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of reliabilit</a:t>
            </a:r>
            <a:r>
              <a:rPr lang="en-GB" sz="2400" spc="-22" dirty="0">
                <a:latin typeface="Arial"/>
                <a:cs typeface="Arial"/>
              </a:rPr>
              <a:t>y</a:t>
            </a:r>
            <a:r>
              <a:rPr lang="en-GB" sz="2400" spc="-9" dirty="0">
                <a:latin typeface="Arial"/>
                <a:cs typeface="Arial"/>
              </a:rPr>
              <a:t>,</a:t>
            </a:r>
            <a:r>
              <a:rPr lang="en-GB" sz="2400" spc="75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is</a:t>
            </a:r>
            <a:r>
              <a:rPr lang="en-GB" sz="2400" spc="79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another</a:t>
            </a:r>
            <a:r>
              <a:rPr lang="en-GB" sz="2400" spc="75" dirty="0">
                <a:latin typeface="Arial"/>
                <a:cs typeface="Arial"/>
              </a:rPr>
              <a:t> </a:t>
            </a:r>
            <a:r>
              <a:rPr lang="en-GB" sz="2400" dirty="0">
                <a:latin typeface="Arial"/>
                <a:cs typeface="Arial"/>
              </a:rPr>
              <a:t>a</a:t>
            </a:r>
            <a:r>
              <a:rPr lang="en-GB" sz="2400" spc="-9" dirty="0">
                <a:latin typeface="Arial"/>
                <a:cs typeface="Arial"/>
              </a:rPr>
              <a:t>r</a:t>
            </a:r>
            <a:r>
              <a:rPr lang="en-GB" sz="2400" dirty="0">
                <a:latin typeface="Arial"/>
                <a:cs typeface="Arial"/>
              </a:rPr>
              <a:t>e</a:t>
            </a:r>
            <a:r>
              <a:rPr lang="en-GB" sz="2400" spc="-13" dirty="0">
                <a:latin typeface="Arial"/>
                <a:cs typeface="Arial"/>
              </a:rPr>
              <a:t>a</a:t>
            </a:r>
            <a:r>
              <a:rPr lang="en-GB" sz="2400" spc="75" dirty="0">
                <a:latin typeface="Arial"/>
                <a:cs typeface="Arial"/>
              </a:rPr>
              <a:t> </a:t>
            </a:r>
            <a:r>
              <a:rPr lang="en-GB" sz="2400" spc="-22" dirty="0">
                <a:latin typeface="Arial"/>
                <a:cs typeface="Arial"/>
              </a:rPr>
              <a:t>w</a:t>
            </a:r>
            <a:r>
              <a:rPr lang="en-GB" sz="2400" spc="-13" dirty="0">
                <a:latin typeface="Arial"/>
                <a:cs typeface="Arial"/>
              </a:rPr>
              <a:t>here</a:t>
            </a:r>
            <a:r>
              <a:rPr lang="en-GB" sz="2400" spc="84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sof</a:t>
            </a:r>
            <a:r>
              <a:rPr lang="en-GB" sz="2400" dirty="0">
                <a:latin typeface="Arial"/>
                <a:cs typeface="Arial"/>
              </a:rPr>
              <a:t>t</a:t>
            </a:r>
            <a:r>
              <a:rPr lang="en-GB" sz="2400" spc="-22" dirty="0">
                <a:latin typeface="Arial"/>
                <a:cs typeface="Arial"/>
              </a:rPr>
              <a:t>w</a:t>
            </a:r>
            <a:r>
              <a:rPr lang="en-GB" sz="2400" spc="-13" dirty="0">
                <a:latin typeface="Arial"/>
                <a:cs typeface="Arial"/>
              </a:rPr>
              <a:t>are</a:t>
            </a:r>
            <a:r>
              <a:rPr lang="en-GB" sz="2400" spc="84" dirty="0">
                <a:latin typeface="Arial"/>
                <a:cs typeface="Arial"/>
              </a:rPr>
              <a:t> </a:t>
            </a:r>
            <a:r>
              <a:rPr lang="en-GB" sz="2400" spc="-26" dirty="0">
                <a:latin typeface="Arial"/>
                <a:cs typeface="Arial"/>
              </a:rPr>
              <a:t>m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dirty="0">
                <a:latin typeface="Arial"/>
                <a:cs typeface="Arial"/>
              </a:rPr>
              <a:t>t</a:t>
            </a:r>
            <a:r>
              <a:rPr lang="en-GB" sz="2400" spc="-9" dirty="0">
                <a:latin typeface="Arial"/>
                <a:cs typeface="Arial"/>
              </a:rPr>
              <a:t>ric</a:t>
            </a:r>
            <a:r>
              <a:rPr lang="en-GB" sz="2400" spc="-13" dirty="0">
                <a:latin typeface="Arial"/>
                <a:cs typeface="Arial"/>
              </a:rPr>
              <a:t>s</a:t>
            </a:r>
            <a:r>
              <a:rPr lang="en-GB" sz="2400" spc="88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ha</a:t>
            </a:r>
            <a:r>
              <a:rPr lang="en-GB" sz="2400" spc="-22" dirty="0">
                <a:latin typeface="Arial"/>
                <a:cs typeface="Arial"/>
              </a:rPr>
              <a:t>v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spc="84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an</a:t>
            </a:r>
            <a:r>
              <a:rPr lang="en-GB" sz="2400" spc="97" dirty="0">
                <a:latin typeface="Arial"/>
                <a:cs typeface="Arial"/>
              </a:rPr>
              <a:t> </a:t>
            </a:r>
            <a:r>
              <a:rPr lang="en-GB" sz="2400" spc="-4" dirty="0">
                <a:latin typeface="Arial"/>
                <a:cs typeface="Arial"/>
              </a:rPr>
              <a:t>i</a:t>
            </a:r>
            <a:r>
              <a:rPr lang="en-GB" sz="2400" spc="-26" dirty="0">
                <a:latin typeface="Arial"/>
                <a:cs typeface="Arial"/>
              </a:rPr>
              <a:t>m</a:t>
            </a:r>
            <a:r>
              <a:rPr lang="en-GB" sz="2400" spc="-13" dirty="0">
                <a:latin typeface="Arial"/>
                <a:cs typeface="Arial"/>
              </a:rPr>
              <a:t>p</a:t>
            </a:r>
            <a:r>
              <a:rPr lang="en-GB" sz="2400" dirty="0">
                <a:latin typeface="Arial"/>
                <a:cs typeface="Arial"/>
              </a:rPr>
              <a:t>o</a:t>
            </a:r>
            <a:r>
              <a:rPr lang="en-GB" sz="2400" spc="-9" dirty="0">
                <a:latin typeface="Arial"/>
                <a:cs typeface="Arial"/>
              </a:rPr>
              <a:t>rtant role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to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pla</a:t>
            </a:r>
            <a:r>
              <a:rPr lang="en-GB" sz="2400" spc="-22" dirty="0">
                <a:latin typeface="Arial"/>
                <a:cs typeface="Arial"/>
              </a:rPr>
              <a:t>y</a:t>
            </a:r>
            <a:r>
              <a:rPr lang="en-GB" sz="2400" spc="-9" dirty="0">
                <a:latin typeface="Arial"/>
                <a:cs typeface="Arial"/>
              </a:rPr>
              <a:t>.</a:t>
            </a:r>
            <a:endParaRPr lang="en-GB" sz="2400" dirty="0">
              <a:latin typeface="Arial"/>
              <a:cs typeface="Arial"/>
            </a:endParaRPr>
          </a:p>
          <a:p>
            <a:pPr>
              <a:spcBef>
                <a:spcPts val="33"/>
              </a:spcBef>
            </a:pPr>
            <a:endParaRPr lang="en-GB" sz="2400" dirty="0">
              <a:latin typeface="Times New Roman"/>
              <a:cs typeface="Times New Roman"/>
            </a:endParaRPr>
          </a:p>
          <a:p>
            <a:pPr marL="11206" marR="4483"/>
            <a:r>
              <a:rPr lang="en-GB" sz="2400" spc="-13" dirty="0">
                <a:latin typeface="Arial"/>
                <a:cs typeface="Arial"/>
              </a:rPr>
              <a:t>The </a:t>
            </a:r>
            <a:r>
              <a:rPr lang="en-GB" sz="2400" spc="159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u</a:t>
            </a:r>
            <a:r>
              <a:rPr lang="en-GB" sz="2400" spc="-9" dirty="0">
                <a:latin typeface="Arial"/>
                <a:cs typeface="Arial"/>
              </a:rPr>
              <a:t>s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59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of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59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soft</a:t>
            </a:r>
            <a:r>
              <a:rPr lang="en-GB" sz="2400" spc="-22" dirty="0">
                <a:latin typeface="Arial"/>
                <a:cs typeface="Arial"/>
              </a:rPr>
              <a:t>w</a:t>
            </a:r>
            <a:r>
              <a:rPr lang="en-GB" sz="2400" spc="-13" dirty="0">
                <a:latin typeface="Arial"/>
                <a:cs typeface="Arial"/>
              </a:rPr>
              <a:t>are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59" dirty="0">
                <a:latin typeface="Arial"/>
                <a:cs typeface="Arial"/>
              </a:rPr>
              <a:t> </a:t>
            </a:r>
            <a:r>
              <a:rPr lang="en-GB" sz="2400" spc="-26" dirty="0">
                <a:latin typeface="Arial"/>
                <a:cs typeface="Arial"/>
              </a:rPr>
              <a:t>m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dirty="0">
                <a:latin typeface="Arial"/>
                <a:cs typeface="Arial"/>
              </a:rPr>
              <a:t>t</a:t>
            </a:r>
            <a:r>
              <a:rPr lang="en-GB" sz="2400" spc="-9" dirty="0">
                <a:latin typeface="Arial"/>
                <a:cs typeface="Arial"/>
              </a:rPr>
              <a:t>ric</a:t>
            </a:r>
            <a:r>
              <a:rPr lang="en-GB" sz="2400" spc="-13" dirty="0">
                <a:latin typeface="Arial"/>
                <a:cs typeface="Arial"/>
              </a:rPr>
              <a:t>s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63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to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50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pro</a:t>
            </a:r>
            <a:r>
              <a:rPr lang="en-GB" sz="2400" spc="-22" dirty="0">
                <a:latin typeface="Arial"/>
                <a:cs typeface="Arial"/>
              </a:rPr>
              <a:t>v</a:t>
            </a:r>
            <a:r>
              <a:rPr lang="en-GB" sz="2400" spc="-9" dirty="0">
                <a:latin typeface="Arial"/>
                <a:cs typeface="Arial"/>
              </a:rPr>
              <a:t>ide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59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q</a:t>
            </a:r>
            <a:r>
              <a:rPr lang="en-GB" sz="2400" dirty="0">
                <a:latin typeface="Arial"/>
                <a:cs typeface="Arial"/>
              </a:rPr>
              <a:t>u</a:t>
            </a:r>
            <a:r>
              <a:rPr lang="en-GB" sz="2400" spc="-9" dirty="0">
                <a:latin typeface="Arial"/>
                <a:cs typeface="Arial"/>
              </a:rPr>
              <a:t>antitati</a:t>
            </a:r>
            <a:r>
              <a:rPr lang="en-GB" sz="2400" spc="-22" dirty="0">
                <a:latin typeface="Arial"/>
                <a:cs typeface="Arial"/>
              </a:rPr>
              <a:t>v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59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c</a:t>
            </a:r>
            <a:r>
              <a:rPr lang="en-GB" sz="2400" spc="-13" dirty="0">
                <a:latin typeface="Arial"/>
                <a:cs typeface="Arial"/>
              </a:rPr>
              <a:t>he</a:t>
            </a:r>
            <a:r>
              <a:rPr lang="en-GB" sz="2400" spc="-9" dirty="0">
                <a:latin typeface="Arial"/>
                <a:cs typeface="Arial"/>
              </a:rPr>
              <a:t>ck</a:t>
            </a:r>
            <a:r>
              <a:rPr lang="en-GB" sz="2400" spc="-13" dirty="0">
                <a:latin typeface="Arial"/>
                <a:cs typeface="Arial"/>
              </a:rPr>
              <a:t>s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150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on</a:t>
            </a:r>
            <a:r>
              <a:rPr lang="en-GB" sz="2400" spc="-9" dirty="0">
                <a:latin typeface="Arial"/>
                <a:cs typeface="Arial"/>
              </a:rPr>
              <a:t> soft</a:t>
            </a:r>
            <a:r>
              <a:rPr lang="en-GB" sz="2400" spc="-22" dirty="0">
                <a:latin typeface="Arial"/>
                <a:cs typeface="Arial"/>
              </a:rPr>
              <a:t>w</a:t>
            </a:r>
            <a:r>
              <a:rPr lang="en-GB" sz="2400" spc="-13" dirty="0">
                <a:latin typeface="Arial"/>
                <a:cs typeface="Arial"/>
              </a:rPr>
              <a:t>are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d</a:t>
            </a:r>
            <a:r>
              <a:rPr lang="en-GB" sz="2400" dirty="0">
                <a:latin typeface="Arial"/>
                <a:cs typeface="Arial"/>
              </a:rPr>
              <a:t>e</a:t>
            </a:r>
            <a:r>
              <a:rPr lang="en-GB" sz="2400" spc="-9" dirty="0">
                <a:latin typeface="Arial"/>
                <a:cs typeface="Arial"/>
              </a:rPr>
              <a:t>sign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is</a:t>
            </a:r>
            <a:r>
              <a:rPr lang="en-GB" sz="2400" spc="4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al</a:t>
            </a:r>
            <a:r>
              <a:rPr lang="en-GB" sz="2400" spc="-9" dirty="0">
                <a:latin typeface="Arial"/>
                <a:cs typeface="Arial"/>
              </a:rPr>
              <a:t>s</a:t>
            </a:r>
            <a:r>
              <a:rPr lang="en-GB" sz="2400" spc="-13" dirty="0">
                <a:latin typeface="Arial"/>
                <a:cs typeface="Arial"/>
              </a:rPr>
              <a:t>o</a:t>
            </a:r>
            <a:r>
              <a:rPr lang="en-GB" sz="2400" spc="-9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a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22" dirty="0">
                <a:latin typeface="Arial"/>
                <a:cs typeface="Arial"/>
              </a:rPr>
              <a:t>w</a:t>
            </a:r>
            <a:r>
              <a:rPr lang="en-GB" sz="2400" spc="-9" dirty="0">
                <a:latin typeface="Arial"/>
                <a:cs typeface="Arial"/>
              </a:rPr>
              <a:t>ell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13" dirty="0">
                <a:latin typeface="Arial"/>
                <a:cs typeface="Arial"/>
              </a:rPr>
              <a:t>e</a:t>
            </a:r>
            <a:r>
              <a:rPr lang="en-GB" sz="2400" spc="-9" dirty="0">
                <a:latin typeface="Arial"/>
                <a:cs typeface="Arial"/>
              </a:rPr>
              <a:t>s</a:t>
            </a:r>
            <a:r>
              <a:rPr lang="en-GB" sz="2400" spc="-13" dirty="0">
                <a:latin typeface="Arial"/>
                <a:cs typeface="Arial"/>
              </a:rPr>
              <a:t>tabl</a:t>
            </a:r>
            <a:r>
              <a:rPr lang="en-GB" sz="2400" spc="-4" dirty="0">
                <a:latin typeface="Arial"/>
                <a:cs typeface="Arial"/>
              </a:rPr>
              <a:t>i</a:t>
            </a:r>
            <a:r>
              <a:rPr lang="en-GB" sz="2400" spc="-9" dirty="0">
                <a:latin typeface="Arial"/>
                <a:cs typeface="Arial"/>
              </a:rPr>
              <a:t>s</a:t>
            </a:r>
            <a:r>
              <a:rPr lang="en-GB" sz="2400" spc="-13" dirty="0">
                <a:latin typeface="Arial"/>
                <a:cs typeface="Arial"/>
              </a:rPr>
              <a:t>hed</a:t>
            </a:r>
            <a:r>
              <a:rPr lang="en-GB" sz="2400" dirty="0">
                <a:latin typeface="Arial"/>
                <a:cs typeface="Arial"/>
              </a:rPr>
              <a:t> </a:t>
            </a:r>
            <a:r>
              <a:rPr lang="en-GB" sz="2400" spc="-9" dirty="0">
                <a:latin typeface="Arial"/>
                <a:cs typeface="Arial"/>
              </a:rPr>
              <a:t>area.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1214559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8D4EB6-0192-9145-B099-F2DE5CD66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spc="-25">
                <a:solidFill>
                  <a:schemeClr val="tx1"/>
                </a:solidFill>
                <a:latin typeface="+mj-lt"/>
                <a:ea typeface="+mj-ea"/>
                <a:cs typeface="+mj-cs"/>
              </a:rPr>
              <a:t>S</a:t>
            </a:r>
            <a:r>
              <a:rPr lang="en-US" sz="5400" kern="1200" spc="-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</a:t>
            </a:r>
            <a:r>
              <a:rPr lang="en-US" sz="5400" kern="1200" spc="-15">
                <a:solidFill>
                  <a:schemeClr val="tx1"/>
                </a:solidFill>
                <a:latin typeface="+mj-lt"/>
                <a:ea typeface="+mj-ea"/>
                <a:cs typeface="+mj-cs"/>
              </a:rPr>
              <a:t>f</a:t>
            </a: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</a:t>
            </a:r>
            <a:r>
              <a:rPr lang="en-US" sz="5400" kern="1200" spc="-25">
                <a:solidFill>
                  <a:schemeClr val="tx1"/>
                </a:solidFill>
                <a:latin typeface="+mj-lt"/>
                <a:ea typeface="+mj-ea"/>
                <a:cs typeface="+mj-cs"/>
              </a:rPr>
              <a:t>w</a:t>
            </a:r>
            <a:r>
              <a:rPr lang="en-US" sz="5400" kern="1200" spc="-15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are</a:t>
            </a:r>
            <a:r>
              <a:rPr lang="en-US" sz="54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-35">
                <a:solidFill>
                  <a:schemeClr val="tx1"/>
                </a:solidFill>
                <a:latin typeface="+mj-lt"/>
                <a:ea typeface="+mj-ea"/>
                <a:cs typeface="+mj-cs"/>
              </a:rPr>
              <a:t>M</a:t>
            </a:r>
            <a:r>
              <a:rPr lang="en-US" sz="5400" kern="1200" spc="-2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</a:t>
            </a:r>
            <a:r>
              <a:rPr lang="en-US" sz="5400" kern="1200" spc="-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</a:t>
            </a:r>
            <a:r>
              <a:rPr lang="en-US" sz="5400" kern="1200" spc="-5">
                <a:solidFill>
                  <a:schemeClr val="tx1"/>
                </a:solidFill>
                <a:latin typeface="+mj-lt"/>
                <a:ea typeface="+mj-ea"/>
                <a:cs typeface="+mj-cs"/>
              </a:rPr>
              <a:t>r</a:t>
            </a:r>
            <a:r>
              <a:rPr lang="en-US" sz="5400" kern="1200" spc="-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</a:t>
            </a:r>
            <a:r>
              <a:rPr lang="en-US" sz="5400" kern="1200" spc="-2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</a:t>
            </a:r>
            <a:r>
              <a:rPr lang="en-US" sz="5400" kern="1200" spc="-15">
                <a:solidFill>
                  <a:schemeClr val="tx1"/>
                </a:solidFill>
                <a:latin typeface="+mj-lt"/>
                <a:ea typeface="+mj-ea"/>
                <a:cs typeface="+mj-cs"/>
              </a:rPr>
              <a:t>s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5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5E7644-3E30-D841-818C-1030F732A8B6}"/>
              </a:ext>
            </a:extLst>
          </p:cNvPr>
          <p:cNvSpPr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Problems During Implementation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6CBB292-5F01-B84B-BE87-52E2146DD2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5899760"/>
              </p:ext>
            </p:extLst>
          </p:nvPr>
        </p:nvGraphicFramePr>
        <p:xfrm>
          <a:off x="4654296" y="1557948"/>
          <a:ext cx="6903721" cy="3742104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3664284">
                  <a:extLst>
                    <a:ext uri="{9D8B030D-6E8A-4147-A177-3AD203B41FA5}">
                      <a16:colId xmlns:a16="http://schemas.microsoft.com/office/drawing/2014/main" val="1676061166"/>
                    </a:ext>
                  </a:extLst>
                </a:gridCol>
                <a:gridCol w="3239437">
                  <a:extLst>
                    <a:ext uri="{9D8B030D-6E8A-4147-A177-3AD203B41FA5}">
                      <a16:colId xmlns:a16="http://schemas.microsoft.com/office/drawing/2014/main" val="437050519"/>
                    </a:ext>
                  </a:extLst>
                </a:gridCol>
              </a:tblGrid>
              <a:tr h="659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sz="2400" b="1" cap="none" spc="0">
                          <a:solidFill>
                            <a:schemeClr val="tx1"/>
                          </a:solidFill>
                        </a:rPr>
                        <a:t>Developer Statement </a:t>
                      </a:r>
                      <a:endParaRPr lang="en-GB" sz="2400" b="1" cap="none" spc="0">
                        <a:solidFill>
                          <a:schemeClr val="tx1"/>
                        </a:solidFill>
                      </a:endParaRPr>
                    </a:p>
                  </a:txBody>
                  <a:tcPr marL="96779" marR="235461" marT="27651" marB="207383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cap="none" spc="0">
                          <a:solidFill>
                            <a:schemeClr val="tx1"/>
                          </a:solidFill>
                        </a:rPr>
                        <a:t>Management view </a:t>
                      </a:r>
                    </a:p>
                  </a:txBody>
                  <a:tcPr marL="96779" marR="235461" marT="27651" marB="207383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84329"/>
                  </a:ext>
                </a:extLst>
              </a:tr>
              <a:tr h="13963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cap="none" spc="0">
                          <a:solidFill>
                            <a:schemeClr val="tx1"/>
                          </a:solidFill>
                        </a:rPr>
                        <a:t>Software  development  is  to  complex;  it cannot  be  managed  like  other  parts  of the organization.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6779" marR="235461" marT="27651" marB="207383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cap="none" spc="0">
                          <a:solidFill>
                            <a:schemeClr val="tx1"/>
                          </a:solidFill>
                        </a:rPr>
                        <a:t>Forget it, we will find developers and  managers who will manage the development.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6779" marR="235461" marT="27651" marB="20738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328329"/>
                  </a:ext>
                </a:extLst>
              </a:tr>
              <a:tr h="8433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cap="none" spc="0">
                          <a:solidFill>
                            <a:schemeClr val="tx1"/>
                          </a:solidFill>
                        </a:rPr>
                        <a:t>I am only six months late with the project</a:t>
                      </a:r>
                    </a:p>
                  </a:txBody>
                  <a:tcPr marL="96779" marR="235461" marT="27651" marB="207383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cap="none" spc="0">
                          <a:solidFill>
                            <a:schemeClr val="tx1"/>
                          </a:solidFill>
                        </a:rPr>
                        <a:t>Fine, you are only out of the job</a:t>
                      </a:r>
                    </a:p>
                  </a:txBody>
                  <a:tcPr marL="96779" marR="235461" marT="27651" marB="20738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399779"/>
                  </a:ext>
                </a:extLst>
              </a:tr>
              <a:tr h="8433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cap="none" spc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But  you  cannot  put  reliability  constraints in the contract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6779" marR="235461" marT="27651" marB="207383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cap="none" spc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Then we may not get the contract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6779" marR="235461" marT="27651" marB="20738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632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2408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6B41E-21A3-9D4B-9451-FF1583CD0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i="1" spc="-25">
                <a:latin typeface="Monotype Corsiva"/>
                <a:cs typeface="Monotype Corsiva"/>
              </a:rPr>
              <a:t>S</a:t>
            </a:r>
            <a:r>
              <a:rPr lang="en-GB" i="1" spc="-10">
                <a:latin typeface="Monotype Corsiva"/>
                <a:cs typeface="Monotype Corsiva"/>
              </a:rPr>
              <a:t>o</a:t>
            </a:r>
            <a:r>
              <a:rPr lang="en-GB" i="1" spc="-15">
                <a:latin typeface="Monotype Corsiva"/>
                <a:cs typeface="Monotype Corsiva"/>
              </a:rPr>
              <a:t>f</a:t>
            </a:r>
            <a:r>
              <a:rPr lang="en-GB" i="1">
                <a:latin typeface="Monotype Corsiva"/>
                <a:cs typeface="Monotype Corsiva"/>
              </a:rPr>
              <a:t>t</a:t>
            </a:r>
            <a:r>
              <a:rPr lang="en-GB" i="1" spc="-25">
                <a:latin typeface="Monotype Corsiva"/>
                <a:cs typeface="Monotype Corsiva"/>
              </a:rPr>
              <a:t>w</a:t>
            </a:r>
            <a:r>
              <a:rPr lang="en-GB" i="1" spc="-15">
                <a:latin typeface="Monotype Corsiva"/>
                <a:cs typeface="Monotype Corsiva"/>
              </a:rPr>
              <a:t>are</a:t>
            </a:r>
            <a:r>
              <a:rPr lang="en-GB" i="1" spc="5">
                <a:latin typeface="Monotype Corsiva"/>
                <a:cs typeface="Monotype Corsiva"/>
              </a:rPr>
              <a:t> </a:t>
            </a:r>
            <a:r>
              <a:rPr lang="en-GB" i="1" spc="-35">
                <a:latin typeface="Monotype Corsiva"/>
                <a:cs typeface="Monotype Corsiva"/>
              </a:rPr>
              <a:t>M</a:t>
            </a:r>
            <a:r>
              <a:rPr lang="en-GB" i="1" spc="-20">
                <a:latin typeface="Monotype Corsiva"/>
                <a:cs typeface="Monotype Corsiva"/>
              </a:rPr>
              <a:t>e</a:t>
            </a:r>
            <a:r>
              <a:rPr lang="en-GB" i="1" spc="-10">
                <a:latin typeface="Monotype Corsiva"/>
                <a:cs typeface="Monotype Corsiva"/>
              </a:rPr>
              <a:t>t</a:t>
            </a:r>
            <a:r>
              <a:rPr lang="en-GB" i="1" spc="-5">
                <a:latin typeface="Monotype Corsiva"/>
                <a:cs typeface="Monotype Corsiva"/>
              </a:rPr>
              <a:t>r</a:t>
            </a:r>
            <a:r>
              <a:rPr lang="en-GB" i="1" spc="-10">
                <a:latin typeface="Monotype Corsiva"/>
                <a:cs typeface="Monotype Corsiva"/>
              </a:rPr>
              <a:t>i</a:t>
            </a:r>
            <a:r>
              <a:rPr lang="en-GB" i="1" spc="-20">
                <a:latin typeface="Monotype Corsiva"/>
                <a:cs typeface="Monotype Corsiva"/>
              </a:rPr>
              <a:t>c</a:t>
            </a:r>
            <a:r>
              <a:rPr lang="en-GB" i="1" spc="-15">
                <a:latin typeface="Monotype Corsiva"/>
                <a:cs typeface="Monotype Corsiva"/>
              </a:rPr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9C22D-5082-EA4D-9C47-0970C2129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 lnSpcReduction="10000"/>
          </a:bodyPr>
          <a:lstStyle/>
          <a:p>
            <a:pPr marL="12700" indent="0">
              <a:buClr>
                <a:srgbClr val="FF0000"/>
              </a:buClr>
              <a:buNone/>
              <a:tabLst>
                <a:tab pos="469900" algn="l"/>
              </a:tabLst>
            </a:pPr>
            <a:r>
              <a:rPr lang="en-GB" b="1" dirty="0"/>
              <a:t>Ca</a:t>
            </a:r>
            <a:r>
              <a:rPr lang="en-GB" b="1" spc="-5" dirty="0"/>
              <a:t>t</a:t>
            </a:r>
            <a:r>
              <a:rPr lang="en-GB" b="1" dirty="0"/>
              <a:t>ego</a:t>
            </a:r>
            <a:r>
              <a:rPr lang="en-GB" b="1" spc="-5" dirty="0"/>
              <a:t>ri</a:t>
            </a:r>
            <a:r>
              <a:rPr lang="en-GB" b="1" spc="-10" dirty="0"/>
              <a:t>e</a:t>
            </a:r>
            <a:r>
              <a:rPr lang="en-GB" b="1" dirty="0"/>
              <a:t>s of</a:t>
            </a:r>
            <a:r>
              <a:rPr lang="en-GB" b="1" spc="-10" dirty="0"/>
              <a:t> </a:t>
            </a:r>
            <a:r>
              <a:rPr lang="en-GB" b="1" dirty="0"/>
              <a:t>Me</a:t>
            </a:r>
            <a:r>
              <a:rPr lang="en-GB" b="1" spc="-5" dirty="0"/>
              <a:t>tri</a:t>
            </a:r>
            <a:r>
              <a:rPr lang="en-GB" b="1" spc="-10" dirty="0"/>
              <a:t>c</a:t>
            </a:r>
            <a:r>
              <a:rPr lang="en-GB" b="1" dirty="0"/>
              <a:t>s</a:t>
            </a:r>
          </a:p>
          <a:p>
            <a:pPr marL="988060" marR="5080" lvl="1" indent="-457200">
              <a:spcBef>
                <a:spcPts val="710"/>
              </a:spcBef>
              <a:buClr>
                <a:srgbClr val="003265"/>
              </a:buClr>
              <a:buFont typeface="Arial"/>
              <a:buAutoNum type="romanLcPeriod"/>
              <a:tabLst>
                <a:tab pos="988060" algn="l"/>
              </a:tabLst>
            </a:pPr>
            <a:r>
              <a:rPr lang="en-GB" sz="1900" b="1" spc="-5" dirty="0">
                <a:latin typeface="Arial"/>
                <a:cs typeface="Arial"/>
              </a:rPr>
              <a:t>P</a:t>
            </a:r>
            <a:r>
              <a:rPr lang="en-GB" sz="1900" b="1" dirty="0">
                <a:latin typeface="Arial"/>
                <a:cs typeface="Arial"/>
              </a:rPr>
              <a:t>r</a:t>
            </a:r>
            <a:r>
              <a:rPr lang="en-GB" sz="1900" b="1" spc="-5" dirty="0">
                <a:latin typeface="Arial"/>
                <a:cs typeface="Arial"/>
              </a:rPr>
              <a:t>oduc</a:t>
            </a:r>
            <a:r>
              <a:rPr lang="en-GB" sz="1900" b="1" dirty="0">
                <a:latin typeface="Arial"/>
                <a:cs typeface="Arial"/>
              </a:rPr>
              <a:t>t </a:t>
            </a:r>
            <a:r>
              <a:rPr lang="en-GB" sz="1900" b="1" spc="-10" dirty="0">
                <a:latin typeface="Arial"/>
                <a:cs typeface="Arial"/>
              </a:rPr>
              <a:t> </a:t>
            </a:r>
            <a:r>
              <a:rPr lang="en-GB" sz="1900" b="1" dirty="0">
                <a:latin typeface="Arial"/>
                <a:cs typeface="Arial"/>
              </a:rPr>
              <a:t>m</a:t>
            </a:r>
            <a:r>
              <a:rPr lang="en-GB" sz="1900" b="1" spc="-5" dirty="0">
                <a:latin typeface="Arial"/>
                <a:cs typeface="Arial"/>
              </a:rPr>
              <a:t>e</a:t>
            </a:r>
            <a:r>
              <a:rPr lang="en-GB" sz="1900" b="1" dirty="0">
                <a:latin typeface="Arial"/>
                <a:cs typeface="Arial"/>
              </a:rPr>
              <a:t>tri</a:t>
            </a:r>
            <a:r>
              <a:rPr lang="en-GB" sz="1900" b="1" spc="-5" dirty="0">
                <a:latin typeface="Arial"/>
                <a:cs typeface="Arial"/>
              </a:rPr>
              <a:t>cs</a:t>
            </a:r>
            <a:r>
              <a:rPr lang="en-GB" sz="1900" b="1" dirty="0">
                <a:latin typeface="Arial"/>
                <a:cs typeface="Arial"/>
              </a:rPr>
              <a:t>: </a:t>
            </a:r>
            <a:r>
              <a:rPr lang="en-GB" sz="1900" b="1" spc="-10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de</a:t>
            </a:r>
            <a:r>
              <a:rPr lang="en-GB" sz="1900" dirty="0">
                <a:latin typeface="Arial"/>
                <a:cs typeface="Arial"/>
              </a:rPr>
              <a:t>scr</a:t>
            </a:r>
            <a:r>
              <a:rPr lang="en-GB" sz="1900" spc="-5" dirty="0">
                <a:latin typeface="Arial"/>
                <a:cs typeface="Arial"/>
              </a:rPr>
              <a:t>i</a:t>
            </a:r>
            <a:r>
              <a:rPr lang="en-GB" sz="1900" spc="5" dirty="0">
                <a:latin typeface="Arial"/>
                <a:cs typeface="Arial"/>
              </a:rPr>
              <a:t>b</a:t>
            </a:r>
            <a:r>
              <a:rPr lang="en-GB" sz="1900" dirty="0">
                <a:latin typeface="Arial"/>
                <a:cs typeface="Arial"/>
              </a:rPr>
              <a:t>e </a:t>
            </a:r>
            <a:r>
              <a:rPr lang="en-GB" sz="1900" spc="-20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t</a:t>
            </a:r>
            <a:r>
              <a:rPr lang="en-GB" sz="1900" spc="-5" dirty="0">
                <a:latin typeface="Arial"/>
                <a:cs typeface="Arial"/>
              </a:rPr>
              <a:t>h</a:t>
            </a:r>
            <a:r>
              <a:rPr lang="en-GB" sz="1900" dirty="0">
                <a:latin typeface="Arial"/>
                <a:cs typeface="Arial"/>
              </a:rPr>
              <a:t>e </a:t>
            </a:r>
            <a:r>
              <a:rPr lang="en-GB" sz="1900" spc="-20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c</a:t>
            </a:r>
            <a:r>
              <a:rPr lang="en-GB" sz="1900" spc="-5" dirty="0">
                <a:latin typeface="Arial"/>
                <a:cs typeface="Arial"/>
              </a:rPr>
              <a:t>ha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5" dirty="0">
                <a:latin typeface="Arial"/>
                <a:cs typeface="Arial"/>
              </a:rPr>
              <a:t>a</a:t>
            </a:r>
            <a:r>
              <a:rPr lang="en-GB" sz="1900" dirty="0">
                <a:latin typeface="Arial"/>
                <a:cs typeface="Arial"/>
              </a:rPr>
              <a:t>ct</a:t>
            </a:r>
            <a:r>
              <a:rPr lang="en-GB" sz="1900" spc="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5" dirty="0">
                <a:latin typeface="Arial"/>
                <a:cs typeface="Arial"/>
              </a:rPr>
              <a:t>i</a:t>
            </a:r>
            <a:r>
              <a:rPr lang="en-GB" sz="1900" dirty="0">
                <a:latin typeface="Arial"/>
                <a:cs typeface="Arial"/>
              </a:rPr>
              <a:t>st</a:t>
            </a:r>
            <a:r>
              <a:rPr lang="en-GB" sz="1900" spc="-5" dirty="0">
                <a:latin typeface="Arial"/>
                <a:cs typeface="Arial"/>
              </a:rPr>
              <a:t>i</a:t>
            </a:r>
            <a:r>
              <a:rPr lang="en-GB" sz="1900" dirty="0">
                <a:latin typeface="Arial"/>
                <a:cs typeface="Arial"/>
              </a:rPr>
              <a:t>cs </a:t>
            </a:r>
            <a:r>
              <a:rPr lang="en-GB" sz="1900" spc="-15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o</a:t>
            </a:r>
            <a:r>
              <a:rPr lang="en-GB" sz="1900" dirty="0">
                <a:latin typeface="Arial"/>
                <a:cs typeface="Arial"/>
              </a:rPr>
              <a:t>f </a:t>
            </a:r>
            <a:r>
              <a:rPr lang="en-GB" sz="1900" spc="-25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t</a:t>
            </a:r>
            <a:r>
              <a:rPr lang="en-GB" sz="1900" spc="-5" dirty="0">
                <a:latin typeface="Arial"/>
                <a:cs typeface="Arial"/>
              </a:rPr>
              <a:t>h</a:t>
            </a:r>
            <a:r>
              <a:rPr lang="en-GB" sz="1900" dirty="0">
                <a:latin typeface="Arial"/>
                <a:cs typeface="Arial"/>
              </a:rPr>
              <a:t>e </a:t>
            </a:r>
            <a:r>
              <a:rPr lang="en-GB" sz="1900" spc="-5" dirty="0">
                <a:latin typeface="Arial"/>
                <a:cs typeface="Arial"/>
              </a:rPr>
              <a:t>p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5" dirty="0">
                <a:latin typeface="Arial"/>
                <a:cs typeface="Arial"/>
              </a:rPr>
              <a:t>odu</a:t>
            </a:r>
            <a:r>
              <a:rPr lang="en-GB" sz="1900" dirty="0">
                <a:latin typeface="Arial"/>
                <a:cs typeface="Arial"/>
              </a:rPr>
              <a:t>ct  </a:t>
            </a:r>
            <a:r>
              <a:rPr lang="en-GB" sz="1900" spc="-245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s</a:t>
            </a:r>
            <a:r>
              <a:rPr lang="en-GB" sz="1900" spc="-5" dirty="0">
                <a:latin typeface="Arial"/>
                <a:cs typeface="Arial"/>
              </a:rPr>
              <a:t>u</a:t>
            </a:r>
            <a:r>
              <a:rPr lang="en-GB" sz="1900" dirty="0">
                <a:latin typeface="Arial"/>
                <a:cs typeface="Arial"/>
              </a:rPr>
              <a:t>ch  </a:t>
            </a:r>
            <a:r>
              <a:rPr lang="en-GB" sz="1900" spc="-254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a</a:t>
            </a:r>
            <a:r>
              <a:rPr lang="en-GB" sz="1900" dirty="0">
                <a:latin typeface="Arial"/>
                <a:cs typeface="Arial"/>
              </a:rPr>
              <a:t>s  </a:t>
            </a:r>
            <a:r>
              <a:rPr lang="en-GB" sz="1900" spc="-250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s</a:t>
            </a:r>
            <a:r>
              <a:rPr lang="en-GB" sz="1900" spc="-5" dirty="0">
                <a:latin typeface="Arial"/>
                <a:cs typeface="Arial"/>
              </a:rPr>
              <a:t>i</a:t>
            </a:r>
            <a:r>
              <a:rPr lang="en-GB" sz="1900" dirty="0">
                <a:latin typeface="Arial"/>
                <a:cs typeface="Arial"/>
              </a:rPr>
              <a:t>z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,  </a:t>
            </a:r>
            <a:r>
              <a:rPr lang="en-GB" sz="1900" spc="-260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c</a:t>
            </a:r>
            <a:r>
              <a:rPr lang="en-GB" sz="1900" spc="-5" dirty="0">
                <a:latin typeface="Arial"/>
                <a:cs typeface="Arial"/>
              </a:rPr>
              <a:t>o</a:t>
            </a:r>
            <a:r>
              <a:rPr lang="en-GB" sz="1900" dirty="0">
                <a:latin typeface="Arial"/>
                <a:cs typeface="Arial"/>
              </a:rPr>
              <a:t>m</a:t>
            </a:r>
            <a:r>
              <a:rPr lang="en-GB" sz="1900" spc="-5" dirty="0">
                <a:latin typeface="Arial"/>
                <a:cs typeface="Arial"/>
              </a:rPr>
              <a:t>p</a:t>
            </a:r>
            <a:r>
              <a:rPr lang="en-GB" sz="1900" spc="5" dirty="0">
                <a:latin typeface="Arial"/>
                <a:cs typeface="Arial"/>
              </a:rPr>
              <a:t>l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x</a:t>
            </a:r>
            <a:r>
              <a:rPr lang="en-GB" sz="1900" spc="-5" dirty="0">
                <a:latin typeface="Arial"/>
                <a:cs typeface="Arial"/>
              </a:rPr>
              <a:t>i</a:t>
            </a:r>
            <a:r>
              <a:rPr lang="en-GB" sz="1900" dirty="0">
                <a:latin typeface="Arial"/>
                <a:cs typeface="Arial"/>
              </a:rPr>
              <a:t>ty,  </a:t>
            </a:r>
            <a:r>
              <a:rPr lang="en-GB" sz="1900" spc="-270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de</a:t>
            </a:r>
            <a:r>
              <a:rPr lang="en-GB" sz="1900" dirty="0">
                <a:latin typeface="Arial"/>
                <a:cs typeface="Arial"/>
              </a:rPr>
              <a:t>s</a:t>
            </a:r>
            <a:r>
              <a:rPr lang="en-GB" sz="1900" spc="5" dirty="0">
                <a:latin typeface="Arial"/>
                <a:cs typeface="Arial"/>
              </a:rPr>
              <a:t>i</a:t>
            </a:r>
            <a:r>
              <a:rPr lang="en-GB" sz="1900" spc="-5" dirty="0">
                <a:latin typeface="Arial"/>
                <a:cs typeface="Arial"/>
              </a:rPr>
              <a:t>g</a:t>
            </a:r>
            <a:r>
              <a:rPr lang="en-GB" sz="1900" dirty="0">
                <a:latin typeface="Arial"/>
                <a:cs typeface="Arial"/>
              </a:rPr>
              <a:t>n  </a:t>
            </a:r>
            <a:r>
              <a:rPr lang="en-GB" sz="1900" spc="-265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f</a:t>
            </a:r>
            <a:r>
              <a:rPr lang="en-GB" sz="1900" spc="-5" dirty="0">
                <a:latin typeface="Arial"/>
                <a:cs typeface="Arial"/>
              </a:rPr>
              <a:t>ea</a:t>
            </a:r>
            <a:r>
              <a:rPr lang="en-GB" sz="1900" dirty="0">
                <a:latin typeface="Arial"/>
                <a:cs typeface="Arial"/>
              </a:rPr>
              <a:t>t</a:t>
            </a:r>
            <a:r>
              <a:rPr lang="en-GB" sz="1900" spc="-5" dirty="0">
                <a:latin typeface="Arial"/>
                <a:cs typeface="Arial"/>
              </a:rPr>
              <a:t>u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s, </a:t>
            </a:r>
            <a:r>
              <a:rPr lang="en-GB" sz="1900" spc="-5" dirty="0">
                <a:latin typeface="Arial"/>
                <a:cs typeface="Arial"/>
              </a:rPr>
              <a:t>pe</a:t>
            </a:r>
            <a:r>
              <a:rPr lang="en-GB" sz="1900" dirty="0">
                <a:latin typeface="Arial"/>
                <a:cs typeface="Arial"/>
              </a:rPr>
              <a:t>rf</a:t>
            </a:r>
            <a:r>
              <a:rPr lang="en-GB" sz="1900" spc="-5" dirty="0">
                <a:latin typeface="Arial"/>
                <a:cs typeface="Arial"/>
              </a:rPr>
              <a:t>o</a:t>
            </a:r>
            <a:r>
              <a:rPr lang="en-GB" sz="1900" dirty="0">
                <a:latin typeface="Arial"/>
                <a:cs typeface="Arial"/>
              </a:rPr>
              <a:t>rm</a:t>
            </a:r>
            <a:r>
              <a:rPr lang="en-GB" sz="1900" spc="-5" dirty="0">
                <a:latin typeface="Arial"/>
                <a:cs typeface="Arial"/>
              </a:rPr>
              <a:t>an</a:t>
            </a:r>
            <a:r>
              <a:rPr lang="en-GB" sz="1900" dirty="0">
                <a:latin typeface="Arial"/>
                <a:cs typeface="Arial"/>
              </a:rPr>
              <a:t>c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,</a:t>
            </a:r>
            <a:r>
              <a:rPr lang="en-GB" sz="1900" spc="5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spc="-10" dirty="0">
                <a:latin typeface="Arial"/>
                <a:cs typeface="Arial"/>
              </a:rPr>
              <a:t>f</a:t>
            </a:r>
            <a:r>
              <a:rPr lang="en-GB" sz="1900" dirty="0">
                <a:latin typeface="Arial"/>
                <a:cs typeface="Arial"/>
              </a:rPr>
              <a:t>f</a:t>
            </a:r>
            <a:r>
              <a:rPr lang="en-GB" sz="1900" spc="-5" dirty="0">
                <a:latin typeface="Arial"/>
                <a:cs typeface="Arial"/>
              </a:rPr>
              <a:t>i</a:t>
            </a:r>
            <a:r>
              <a:rPr lang="en-GB" sz="1900" dirty="0">
                <a:latin typeface="Arial"/>
                <a:cs typeface="Arial"/>
              </a:rPr>
              <a:t>c</a:t>
            </a:r>
            <a:r>
              <a:rPr lang="en-GB" sz="1900" spc="-5" dirty="0">
                <a:latin typeface="Arial"/>
                <a:cs typeface="Arial"/>
              </a:rPr>
              <a:t>ien</a:t>
            </a:r>
            <a:r>
              <a:rPr lang="en-GB" sz="1900" spc="10" dirty="0">
                <a:latin typeface="Arial"/>
                <a:cs typeface="Arial"/>
              </a:rPr>
              <a:t>c</a:t>
            </a:r>
            <a:r>
              <a:rPr lang="en-GB" sz="1900" dirty="0">
                <a:latin typeface="Arial"/>
                <a:cs typeface="Arial"/>
              </a:rPr>
              <a:t>y,</a:t>
            </a:r>
            <a:r>
              <a:rPr lang="en-GB" sz="1900" spc="-5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5" dirty="0">
                <a:latin typeface="Arial"/>
                <a:cs typeface="Arial"/>
              </a:rPr>
              <a:t>el</a:t>
            </a:r>
            <a:r>
              <a:rPr lang="en-GB" sz="1900" spc="5" dirty="0">
                <a:latin typeface="Arial"/>
                <a:cs typeface="Arial"/>
              </a:rPr>
              <a:t>i</a:t>
            </a:r>
            <a:r>
              <a:rPr lang="en-GB" sz="1900" spc="-5" dirty="0">
                <a:latin typeface="Arial"/>
                <a:cs typeface="Arial"/>
              </a:rPr>
              <a:t>a</a:t>
            </a:r>
            <a:r>
              <a:rPr lang="en-GB" sz="1900" spc="5" dirty="0">
                <a:latin typeface="Arial"/>
                <a:cs typeface="Arial"/>
              </a:rPr>
              <a:t>bi</a:t>
            </a:r>
            <a:r>
              <a:rPr lang="en-GB" sz="1900" spc="-5" dirty="0">
                <a:latin typeface="Arial"/>
                <a:cs typeface="Arial"/>
              </a:rPr>
              <a:t>li</a:t>
            </a:r>
            <a:r>
              <a:rPr lang="en-GB" sz="1900" dirty="0">
                <a:latin typeface="Arial"/>
                <a:cs typeface="Arial"/>
              </a:rPr>
              <a:t>t</a:t>
            </a:r>
            <a:r>
              <a:rPr lang="en-GB" sz="1900" spc="10" dirty="0">
                <a:latin typeface="Arial"/>
                <a:cs typeface="Arial"/>
              </a:rPr>
              <a:t>y</a:t>
            </a:r>
            <a:r>
              <a:rPr lang="en-GB" sz="1900" dirty="0">
                <a:latin typeface="Arial"/>
                <a:cs typeface="Arial"/>
              </a:rPr>
              <a:t>,</a:t>
            </a:r>
            <a:r>
              <a:rPr lang="en-GB" sz="1900" spc="-5" dirty="0">
                <a:latin typeface="Arial"/>
                <a:cs typeface="Arial"/>
              </a:rPr>
              <a:t> po</a:t>
            </a:r>
            <a:r>
              <a:rPr lang="en-GB" sz="1900" dirty="0">
                <a:latin typeface="Arial"/>
                <a:cs typeface="Arial"/>
              </a:rPr>
              <a:t>rt</a:t>
            </a:r>
            <a:r>
              <a:rPr lang="en-GB" sz="1900" spc="-5" dirty="0">
                <a:latin typeface="Arial"/>
                <a:cs typeface="Arial"/>
              </a:rPr>
              <a:t>ab</a:t>
            </a:r>
            <a:r>
              <a:rPr lang="en-GB" sz="1900" spc="5" dirty="0">
                <a:latin typeface="Arial"/>
                <a:cs typeface="Arial"/>
              </a:rPr>
              <a:t>i</a:t>
            </a:r>
            <a:r>
              <a:rPr lang="en-GB" sz="1900" spc="-5" dirty="0">
                <a:latin typeface="Arial"/>
                <a:cs typeface="Arial"/>
              </a:rPr>
              <a:t>li</a:t>
            </a:r>
            <a:r>
              <a:rPr lang="en-GB" sz="1900" dirty="0">
                <a:latin typeface="Arial"/>
                <a:cs typeface="Arial"/>
              </a:rPr>
              <a:t>ty,</a:t>
            </a:r>
            <a:r>
              <a:rPr lang="en-GB" sz="1900" spc="5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t</a:t>
            </a:r>
            <a:r>
              <a:rPr lang="en-GB" sz="1900" spc="-15" dirty="0">
                <a:latin typeface="Arial"/>
                <a:cs typeface="Arial"/>
              </a:rPr>
              <a:t>c</a:t>
            </a:r>
            <a:r>
              <a:rPr lang="en-GB" sz="1900" dirty="0">
                <a:latin typeface="Arial"/>
                <a:cs typeface="Arial"/>
              </a:rPr>
              <a:t>.</a:t>
            </a:r>
          </a:p>
          <a:p>
            <a:pPr marL="988060" marR="6985" lvl="1" indent="-457200">
              <a:spcBef>
                <a:spcPts val="1350"/>
              </a:spcBef>
              <a:buClr>
                <a:srgbClr val="003265"/>
              </a:buClr>
              <a:buFont typeface="Arial"/>
              <a:buAutoNum type="romanLcPeriod"/>
              <a:tabLst>
                <a:tab pos="988060" algn="l"/>
              </a:tabLst>
            </a:pPr>
            <a:r>
              <a:rPr lang="en-GB" sz="1900" b="1" spc="-5" dirty="0">
                <a:latin typeface="Arial"/>
                <a:cs typeface="Arial"/>
              </a:rPr>
              <a:t>P</a:t>
            </a:r>
            <a:r>
              <a:rPr lang="en-GB" sz="1900" b="1" dirty="0">
                <a:latin typeface="Arial"/>
                <a:cs typeface="Arial"/>
              </a:rPr>
              <a:t>r</a:t>
            </a:r>
            <a:r>
              <a:rPr lang="en-GB" sz="1900" b="1" spc="-5" dirty="0">
                <a:latin typeface="Arial"/>
                <a:cs typeface="Arial"/>
              </a:rPr>
              <a:t>oc</a:t>
            </a:r>
            <a:r>
              <a:rPr lang="en-GB" sz="1900" b="1" spc="5" dirty="0">
                <a:latin typeface="Arial"/>
                <a:cs typeface="Arial"/>
              </a:rPr>
              <a:t>e</a:t>
            </a:r>
            <a:r>
              <a:rPr lang="en-GB" sz="1900" b="1" spc="-5" dirty="0">
                <a:latin typeface="Arial"/>
                <a:cs typeface="Arial"/>
              </a:rPr>
              <a:t>s</a:t>
            </a:r>
            <a:r>
              <a:rPr lang="en-GB" sz="1900" b="1" dirty="0">
                <a:latin typeface="Arial"/>
                <a:cs typeface="Arial"/>
              </a:rPr>
              <a:t>s  </a:t>
            </a:r>
            <a:r>
              <a:rPr lang="en-GB" sz="1900" b="1" spc="60" dirty="0">
                <a:latin typeface="Arial"/>
                <a:cs typeface="Arial"/>
              </a:rPr>
              <a:t> </a:t>
            </a:r>
            <a:r>
              <a:rPr lang="en-GB" sz="1900" b="1" dirty="0">
                <a:latin typeface="Arial"/>
                <a:cs typeface="Arial"/>
              </a:rPr>
              <a:t>m</a:t>
            </a:r>
            <a:r>
              <a:rPr lang="en-GB" sz="1900" b="1" spc="-5" dirty="0">
                <a:latin typeface="Arial"/>
                <a:cs typeface="Arial"/>
              </a:rPr>
              <a:t>e</a:t>
            </a:r>
            <a:r>
              <a:rPr lang="en-GB" sz="1900" b="1" dirty="0">
                <a:latin typeface="Arial"/>
                <a:cs typeface="Arial"/>
              </a:rPr>
              <a:t>tri</a:t>
            </a:r>
            <a:r>
              <a:rPr lang="en-GB" sz="1900" b="1" spc="-5" dirty="0">
                <a:latin typeface="Arial"/>
                <a:cs typeface="Arial"/>
              </a:rPr>
              <a:t>cs</a:t>
            </a:r>
            <a:r>
              <a:rPr lang="en-GB" sz="1900" b="1" dirty="0">
                <a:latin typeface="Arial"/>
                <a:cs typeface="Arial"/>
              </a:rPr>
              <a:t>:  </a:t>
            </a:r>
            <a:r>
              <a:rPr lang="en-GB" sz="1900" b="1" spc="55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de</a:t>
            </a:r>
            <a:r>
              <a:rPr lang="en-GB" sz="1900" dirty="0">
                <a:latin typeface="Arial"/>
                <a:cs typeface="Arial"/>
              </a:rPr>
              <a:t>scr</a:t>
            </a:r>
            <a:r>
              <a:rPr lang="en-GB" sz="1900" spc="5" dirty="0">
                <a:latin typeface="Arial"/>
                <a:cs typeface="Arial"/>
              </a:rPr>
              <a:t>i</a:t>
            </a:r>
            <a:r>
              <a:rPr lang="en-GB" sz="1900" spc="-5" dirty="0">
                <a:latin typeface="Arial"/>
                <a:cs typeface="Arial"/>
              </a:rPr>
              <a:t>b</a:t>
            </a:r>
            <a:r>
              <a:rPr lang="en-GB" sz="1900" dirty="0">
                <a:latin typeface="Arial"/>
                <a:cs typeface="Arial"/>
              </a:rPr>
              <a:t>e  </a:t>
            </a:r>
            <a:r>
              <a:rPr lang="en-GB" sz="1900" spc="60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t</a:t>
            </a:r>
            <a:r>
              <a:rPr lang="en-GB" sz="1900" spc="-5" dirty="0">
                <a:latin typeface="Arial"/>
                <a:cs typeface="Arial"/>
              </a:rPr>
              <a:t>h</a:t>
            </a:r>
            <a:r>
              <a:rPr lang="en-GB" sz="1900" dirty="0">
                <a:latin typeface="Arial"/>
                <a:cs typeface="Arial"/>
              </a:rPr>
              <a:t>e  </a:t>
            </a:r>
            <a:r>
              <a:rPr lang="en-GB" sz="1900" spc="60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ff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spc="-15" dirty="0">
                <a:latin typeface="Arial"/>
                <a:cs typeface="Arial"/>
              </a:rPr>
              <a:t>c</a:t>
            </a:r>
            <a:r>
              <a:rPr lang="en-GB" sz="1900" dirty="0">
                <a:latin typeface="Arial"/>
                <a:cs typeface="Arial"/>
              </a:rPr>
              <a:t>t</a:t>
            </a:r>
            <a:r>
              <a:rPr lang="en-GB" sz="1900" spc="-5" dirty="0">
                <a:latin typeface="Arial"/>
                <a:cs typeface="Arial"/>
              </a:rPr>
              <a:t>i</a:t>
            </a:r>
            <a:r>
              <a:rPr lang="en-GB" sz="1900" dirty="0">
                <a:latin typeface="Arial"/>
                <a:cs typeface="Arial"/>
              </a:rPr>
              <a:t>v</a:t>
            </a:r>
            <a:r>
              <a:rPr lang="en-GB" sz="1900" spc="-5" dirty="0">
                <a:latin typeface="Arial"/>
                <a:cs typeface="Arial"/>
              </a:rPr>
              <a:t>ene</a:t>
            </a:r>
            <a:r>
              <a:rPr lang="en-GB" sz="1900" dirty="0">
                <a:latin typeface="Arial"/>
                <a:cs typeface="Arial"/>
              </a:rPr>
              <a:t>ss  </a:t>
            </a:r>
            <a:r>
              <a:rPr lang="en-GB" sz="1900" spc="60" dirty="0">
                <a:latin typeface="Arial"/>
                <a:cs typeface="Arial"/>
              </a:rPr>
              <a:t> </a:t>
            </a:r>
            <a:r>
              <a:rPr lang="en-GB" sz="1900" spc="5" dirty="0">
                <a:latin typeface="Arial"/>
                <a:cs typeface="Arial"/>
              </a:rPr>
              <a:t>a</a:t>
            </a:r>
            <a:r>
              <a:rPr lang="en-GB" sz="1900" spc="-5" dirty="0">
                <a:latin typeface="Arial"/>
                <a:cs typeface="Arial"/>
              </a:rPr>
              <a:t>n</a:t>
            </a:r>
            <a:r>
              <a:rPr lang="en-GB" sz="1900" dirty="0">
                <a:latin typeface="Arial"/>
                <a:cs typeface="Arial"/>
              </a:rPr>
              <a:t>d </a:t>
            </a:r>
            <a:r>
              <a:rPr lang="en-GB" sz="1900" spc="-5" dirty="0">
                <a:latin typeface="Arial"/>
                <a:cs typeface="Arial"/>
              </a:rPr>
              <a:t>qu</a:t>
            </a:r>
            <a:r>
              <a:rPr lang="en-GB" sz="1900" spc="5" dirty="0">
                <a:latin typeface="Arial"/>
                <a:cs typeface="Arial"/>
              </a:rPr>
              <a:t>al</a:t>
            </a:r>
            <a:r>
              <a:rPr lang="en-GB" sz="1900" spc="-5" dirty="0">
                <a:latin typeface="Arial"/>
                <a:cs typeface="Arial"/>
              </a:rPr>
              <a:t>i</a:t>
            </a:r>
            <a:r>
              <a:rPr lang="en-GB" sz="1900" dirty="0">
                <a:latin typeface="Arial"/>
                <a:cs typeface="Arial"/>
              </a:rPr>
              <a:t>ty </a:t>
            </a:r>
            <a:r>
              <a:rPr lang="en-GB" sz="1900" spc="260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o</a:t>
            </a:r>
            <a:r>
              <a:rPr lang="en-GB" sz="1900" dirty="0">
                <a:latin typeface="Arial"/>
                <a:cs typeface="Arial"/>
              </a:rPr>
              <a:t>f </a:t>
            </a:r>
            <a:r>
              <a:rPr lang="en-GB" sz="1900" spc="240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t</a:t>
            </a:r>
            <a:r>
              <a:rPr lang="en-GB" sz="1900" spc="-5" dirty="0">
                <a:latin typeface="Arial"/>
                <a:cs typeface="Arial"/>
              </a:rPr>
              <a:t>h</a:t>
            </a:r>
            <a:r>
              <a:rPr lang="en-GB" sz="1900" dirty="0">
                <a:latin typeface="Arial"/>
                <a:cs typeface="Arial"/>
              </a:rPr>
              <a:t>e </a:t>
            </a:r>
            <a:r>
              <a:rPr lang="en-GB" sz="1900" spc="254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p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5" dirty="0">
                <a:latin typeface="Arial"/>
                <a:cs typeface="Arial"/>
              </a:rPr>
              <a:t>o</a:t>
            </a:r>
            <a:r>
              <a:rPr lang="en-GB" sz="1900" dirty="0">
                <a:latin typeface="Arial"/>
                <a:cs typeface="Arial"/>
              </a:rPr>
              <a:t>c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ss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s </a:t>
            </a:r>
            <a:r>
              <a:rPr lang="en-GB" sz="1900" spc="245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t</a:t>
            </a:r>
            <a:r>
              <a:rPr lang="en-GB" sz="1900" spc="-5" dirty="0">
                <a:latin typeface="Arial"/>
                <a:cs typeface="Arial"/>
              </a:rPr>
              <a:t>ha</a:t>
            </a:r>
            <a:r>
              <a:rPr lang="en-GB" sz="1900" dirty="0">
                <a:latin typeface="Arial"/>
                <a:cs typeface="Arial"/>
              </a:rPr>
              <a:t>t </a:t>
            </a:r>
            <a:r>
              <a:rPr lang="en-GB" sz="1900" spc="240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p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5" dirty="0">
                <a:latin typeface="Arial"/>
                <a:cs typeface="Arial"/>
              </a:rPr>
              <a:t>odu</a:t>
            </a:r>
            <a:r>
              <a:rPr lang="en-GB" sz="1900" dirty="0">
                <a:latin typeface="Arial"/>
                <a:cs typeface="Arial"/>
              </a:rPr>
              <a:t>ce </a:t>
            </a:r>
            <a:r>
              <a:rPr lang="en-GB" sz="1900" spc="245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t</a:t>
            </a:r>
            <a:r>
              <a:rPr lang="en-GB" sz="1900" spc="-5" dirty="0">
                <a:latin typeface="Arial"/>
                <a:cs typeface="Arial"/>
              </a:rPr>
              <a:t>h</a:t>
            </a:r>
            <a:r>
              <a:rPr lang="en-GB" sz="1900" dirty="0">
                <a:latin typeface="Arial"/>
                <a:cs typeface="Arial"/>
              </a:rPr>
              <a:t>e </a:t>
            </a:r>
            <a:r>
              <a:rPr lang="en-GB" sz="1900" spc="254" dirty="0">
                <a:latin typeface="Arial"/>
                <a:cs typeface="Arial"/>
              </a:rPr>
              <a:t> </a:t>
            </a:r>
            <a:r>
              <a:rPr lang="en-GB" sz="1900" dirty="0">
                <a:latin typeface="Arial"/>
                <a:cs typeface="Arial"/>
              </a:rPr>
              <a:t>s</a:t>
            </a:r>
            <a:r>
              <a:rPr lang="en-GB" sz="1900" spc="-5" dirty="0">
                <a:latin typeface="Arial"/>
                <a:cs typeface="Arial"/>
              </a:rPr>
              <a:t>o</a:t>
            </a:r>
            <a:r>
              <a:rPr lang="en-GB" sz="1900" spc="-10" dirty="0">
                <a:latin typeface="Arial"/>
                <a:cs typeface="Arial"/>
              </a:rPr>
              <a:t>f</a:t>
            </a:r>
            <a:r>
              <a:rPr lang="en-GB" sz="1900" dirty="0">
                <a:latin typeface="Arial"/>
                <a:cs typeface="Arial"/>
              </a:rPr>
              <a:t>t</a:t>
            </a:r>
            <a:r>
              <a:rPr lang="en-GB" sz="1900" spc="-5" dirty="0">
                <a:latin typeface="Arial"/>
                <a:cs typeface="Arial"/>
              </a:rPr>
              <a:t>wa</a:t>
            </a:r>
            <a:r>
              <a:rPr lang="en-GB" sz="1900" dirty="0">
                <a:latin typeface="Arial"/>
                <a:cs typeface="Arial"/>
              </a:rPr>
              <a:t>re </a:t>
            </a:r>
            <a:r>
              <a:rPr lang="en-GB" sz="1900" spc="-5" dirty="0">
                <a:latin typeface="Arial"/>
                <a:cs typeface="Arial"/>
              </a:rPr>
              <a:t>p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5" dirty="0">
                <a:latin typeface="Arial"/>
                <a:cs typeface="Arial"/>
              </a:rPr>
              <a:t>odu</a:t>
            </a:r>
            <a:r>
              <a:rPr lang="en-GB" sz="1900" dirty="0">
                <a:latin typeface="Arial"/>
                <a:cs typeface="Arial"/>
              </a:rPr>
              <a:t>ct.</a:t>
            </a:r>
            <a:r>
              <a:rPr lang="en-GB" sz="1900" spc="5" dirty="0">
                <a:latin typeface="Arial"/>
                <a:cs typeface="Arial"/>
              </a:rPr>
              <a:t> 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spc="-15" dirty="0">
                <a:latin typeface="Arial"/>
                <a:cs typeface="Arial"/>
              </a:rPr>
              <a:t>x</a:t>
            </a:r>
            <a:r>
              <a:rPr lang="en-GB" sz="1900" spc="-5" dirty="0">
                <a:latin typeface="Arial"/>
                <a:cs typeface="Arial"/>
              </a:rPr>
              <a:t>a</a:t>
            </a:r>
            <a:r>
              <a:rPr lang="en-GB" sz="1900" dirty="0">
                <a:latin typeface="Arial"/>
                <a:cs typeface="Arial"/>
              </a:rPr>
              <a:t>m</a:t>
            </a:r>
            <a:r>
              <a:rPr lang="en-GB" sz="1900" spc="-5" dirty="0">
                <a:latin typeface="Arial"/>
                <a:cs typeface="Arial"/>
              </a:rPr>
              <a:t>p</a:t>
            </a:r>
            <a:r>
              <a:rPr lang="en-GB" sz="1900" spc="5" dirty="0">
                <a:latin typeface="Arial"/>
                <a:cs typeface="Arial"/>
              </a:rPr>
              <a:t>l</a:t>
            </a:r>
            <a:r>
              <a:rPr lang="en-GB" sz="1900" spc="-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s </a:t>
            </a:r>
            <a:r>
              <a:rPr lang="en-GB" sz="1900" spc="-5" dirty="0">
                <a:latin typeface="Arial"/>
                <a:cs typeface="Arial"/>
              </a:rPr>
              <a:t>a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:</a:t>
            </a:r>
          </a:p>
          <a:p>
            <a:pPr marL="1521460" lvl="2" indent="-457200">
              <a:spcBef>
                <a:spcPts val="1435"/>
              </a:spcBef>
              <a:buClr>
                <a:srgbClr val="003265"/>
              </a:buClr>
              <a:buFont typeface="Arial"/>
              <a:buChar char="•"/>
              <a:tabLst>
                <a:tab pos="1521460" algn="l"/>
              </a:tabLst>
            </a:pPr>
            <a:r>
              <a:rPr lang="en-GB" sz="1900" spc="-10" dirty="0">
                <a:latin typeface="Arial"/>
                <a:cs typeface="Arial"/>
              </a:rPr>
              <a:t>effort </a:t>
            </a:r>
            <a:r>
              <a:rPr lang="en-GB" sz="1900" spc="-15" dirty="0">
                <a:latin typeface="Arial"/>
                <a:cs typeface="Arial"/>
              </a:rPr>
              <a:t>requ</a:t>
            </a:r>
            <a:r>
              <a:rPr lang="en-GB" sz="1900" spc="5" dirty="0">
                <a:latin typeface="Arial"/>
                <a:cs typeface="Arial"/>
              </a:rPr>
              <a:t>i</a:t>
            </a:r>
            <a:r>
              <a:rPr lang="en-GB" sz="1900" dirty="0">
                <a:latin typeface="Arial"/>
                <a:cs typeface="Arial"/>
              </a:rPr>
              <a:t>r</a:t>
            </a:r>
            <a:r>
              <a:rPr lang="en-GB" sz="1900" spc="-15" dirty="0">
                <a:latin typeface="Arial"/>
                <a:cs typeface="Arial"/>
              </a:rPr>
              <a:t>ed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in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the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pr</a:t>
            </a:r>
            <a:r>
              <a:rPr lang="en-GB" sz="1900" dirty="0">
                <a:latin typeface="Arial"/>
                <a:cs typeface="Arial"/>
              </a:rPr>
              <a:t>o</a:t>
            </a:r>
            <a:r>
              <a:rPr lang="en-GB" sz="1900" spc="-10" dirty="0">
                <a:latin typeface="Arial"/>
                <a:cs typeface="Arial"/>
              </a:rPr>
              <a:t>c</a:t>
            </a:r>
            <a:r>
              <a:rPr lang="en-GB" sz="1900" spc="-15" dirty="0">
                <a:latin typeface="Arial"/>
                <a:cs typeface="Arial"/>
              </a:rPr>
              <a:t>e</a:t>
            </a:r>
            <a:r>
              <a:rPr lang="en-GB" sz="1900" spc="-10" dirty="0">
                <a:latin typeface="Arial"/>
                <a:cs typeface="Arial"/>
              </a:rPr>
              <a:t>s</a:t>
            </a:r>
            <a:r>
              <a:rPr lang="en-GB" sz="1900" spc="-15" dirty="0">
                <a:latin typeface="Arial"/>
                <a:cs typeface="Arial"/>
              </a:rPr>
              <a:t>s</a:t>
            </a:r>
            <a:endParaRPr lang="en-GB" sz="1900" dirty="0">
              <a:latin typeface="Arial"/>
              <a:cs typeface="Arial"/>
            </a:endParaRPr>
          </a:p>
          <a:p>
            <a:pPr marL="1521460" lvl="2" indent="-457200">
              <a:spcBef>
                <a:spcPts val="1040"/>
              </a:spcBef>
              <a:buClr>
                <a:srgbClr val="003265"/>
              </a:buClr>
              <a:buFont typeface="Arial"/>
              <a:buChar char="•"/>
              <a:tabLst>
                <a:tab pos="1521460" algn="l"/>
              </a:tabLst>
            </a:pPr>
            <a:r>
              <a:rPr lang="en-GB" sz="1900" spc="-10" dirty="0">
                <a:latin typeface="Arial"/>
                <a:cs typeface="Arial"/>
              </a:rPr>
              <a:t>ti</a:t>
            </a:r>
            <a:r>
              <a:rPr lang="en-GB" sz="1900" spc="-30" dirty="0">
                <a:latin typeface="Arial"/>
                <a:cs typeface="Arial"/>
              </a:rPr>
              <a:t>m</a:t>
            </a:r>
            <a:r>
              <a:rPr lang="en-GB" sz="1900" spc="-1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to</a:t>
            </a:r>
            <a:r>
              <a:rPr lang="en-GB" sz="1900" dirty="0">
                <a:latin typeface="Arial"/>
                <a:cs typeface="Arial"/>
              </a:rPr>
              <a:t> p</a:t>
            </a:r>
            <a:r>
              <a:rPr lang="en-GB" sz="1900" spc="-10" dirty="0">
                <a:latin typeface="Arial"/>
                <a:cs typeface="Arial"/>
              </a:rPr>
              <a:t>ro</a:t>
            </a:r>
            <a:r>
              <a:rPr lang="en-GB" sz="1900" dirty="0">
                <a:latin typeface="Arial"/>
                <a:cs typeface="Arial"/>
              </a:rPr>
              <a:t>d</a:t>
            </a:r>
            <a:r>
              <a:rPr lang="en-GB" sz="1900" spc="-15" dirty="0">
                <a:latin typeface="Arial"/>
                <a:cs typeface="Arial"/>
              </a:rPr>
              <a:t>u</a:t>
            </a:r>
            <a:r>
              <a:rPr lang="en-GB" sz="1900" spc="-10" dirty="0">
                <a:latin typeface="Arial"/>
                <a:cs typeface="Arial"/>
              </a:rPr>
              <a:t>c</a:t>
            </a:r>
            <a:r>
              <a:rPr lang="en-GB" sz="1900" spc="-15" dirty="0">
                <a:latin typeface="Arial"/>
                <a:cs typeface="Arial"/>
              </a:rPr>
              <a:t>e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the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pro</a:t>
            </a:r>
            <a:r>
              <a:rPr lang="en-GB" sz="1900" dirty="0">
                <a:latin typeface="Arial"/>
                <a:cs typeface="Arial"/>
              </a:rPr>
              <a:t>d</a:t>
            </a:r>
            <a:r>
              <a:rPr lang="en-GB" sz="1900" spc="-15" dirty="0">
                <a:latin typeface="Arial"/>
                <a:cs typeface="Arial"/>
              </a:rPr>
              <a:t>u</a:t>
            </a:r>
            <a:r>
              <a:rPr lang="en-GB" sz="1900" spc="-10" dirty="0">
                <a:latin typeface="Arial"/>
                <a:cs typeface="Arial"/>
              </a:rPr>
              <a:t>ct</a:t>
            </a:r>
            <a:endParaRPr lang="en-GB" sz="1900" dirty="0">
              <a:latin typeface="Arial"/>
              <a:cs typeface="Arial"/>
            </a:endParaRPr>
          </a:p>
          <a:p>
            <a:pPr marL="1521460" lvl="2" indent="-457200">
              <a:spcBef>
                <a:spcPts val="1235"/>
              </a:spcBef>
              <a:buClr>
                <a:srgbClr val="003265"/>
              </a:buClr>
              <a:buFont typeface="Arial"/>
              <a:buChar char="•"/>
              <a:tabLst>
                <a:tab pos="1521460" algn="l"/>
              </a:tabLst>
            </a:pPr>
            <a:r>
              <a:rPr lang="en-GB" sz="1900" spc="-10" dirty="0">
                <a:latin typeface="Arial"/>
                <a:cs typeface="Arial"/>
              </a:rPr>
              <a:t>effecti</a:t>
            </a:r>
            <a:r>
              <a:rPr lang="en-GB" sz="1900" spc="-25" dirty="0">
                <a:latin typeface="Arial"/>
                <a:cs typeface="Arial"/>
              </a:rPr>
              <a:t>v</a:t>
            </a:r>
            <a:r>
              <a:rPr lang="en-GB" sz="1900" spc="-15" dirty="0">
                <a:latin typeface="Arial"/>
                <a:cs typeface="Arial"/>
              </a:rPr>
              <a:t>ene</a:t>
            </a:r>
            <a:r>
              <a:rPr lang="en-GB" sz="1900" spc="-10" dirty="0">
                <a:latin typeface="Arial"/>
                <a:cs typeface="Arial"/>
              </a:rPr>
              <a:t>s</a:t>
            </a:r>
            <a:r>
              <a:rPr lang="en-GB" sz="1900" spc="-15" dirty="0">
                <a:latin typeface="Arial"/>
                <a:cs typeface="Arial"/>
              </a:rPr>
              <a:t>s</a:t>
            </a:r>
            <a:r>
              <a:rPr lang="en-GB" sz="1900" spc="5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of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defe</a:t>
            </a:r>
            <a:r>
              <a:rPr lang="en-GB" sz="1900" spc="-10" dirty="0">
                <a:latin typeface="Arial"/>
                <a:cs typeface="Arial"/>
              </a:rPr>
              <a:t>ct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re</a:t>
            </a:r>
            <a:r>
              <a:rPr lang="en-GB" sz="1900" spc="-30" dirty="0">
                <a:latin typeface="Arial"/>
                <a:cs typeface="Arial"/>
              </a:rPr>
              <a:t>m</a:t>
            </a:r>
            <a:r>
              <a:rPr lang="en-GB" sz="1900" dirty="0">
                <a:latin typeface="Arial"/>
                <a:cs typeface="Arial"/>
              </a:rPr>
              <a:t>o</a:t>
            </a:r>
            <a:r>
              <a:rPr lang="en-GB" sz="1900" spc="-25" dirty="0">
                <a:latin typeface="Arial"/>
                <a:cs typeface="Arial"/>
              </a:rPr>
              <a:t>v</a:t>
            </a:r>
            <a:r>
              <a:rPr lang="en-GB" sz="1900" spc="-10" dirty="0">
                <a:latin typeface="Arial"/>
                <a:cs typeface="Arial"/>
              </a:rPr>
              <a:t>al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dur</a:t>
            </a:r>
            <a:r>
              <a:rPr lang="en-GB" sz="1900" spc="5" dirty="0">
                <a:latin typeface="Arial"/>
                <a:cs typeface="Arial"/>
              </a:rPr>
              <a:t>i</a:t>
            </a:r>
            <a:r>
              <a:rPr lang="en-GB" sz="1900" spc="-15" dirty="0">
                <a:latin typeface="Arial"/>
                <a:cs typeface="Arial"/>
              </a:rPr>
              <a:t>ng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de</a:t>
            </a:r>
            <a:r>
              <a:rPr lang="en-GB" sz="1900" spc="-25" dirty="0">
                <a:latin typeface="Arial"/>
                <a:cs typeface="Arial"/>
              </a:rPr>
              <a:t>v</a:t>
            </a:r>
            <a:r>
              <a:rPr lang="en-GB" sz="1900" spc="-10" dirty="0">
                <a:latin typeface="Arial"/>
                <a:cs typeface="Arial"/>
              </a:rPr>
              <a:t>elo</a:t>
            </a:r>
            <a:r>
              <a:rPr lang="en-GB" sz="1900" dirty="0">
                <a:latin typeface="Arial"/>
                <a:cs typeface="Arial"/>
              </a:rPr>
              <a:t>p</a:t>
            </a:r>
            <a:r>
              <a:rPr lang="en-GB" sz="1900" spc="-30" dirty="0">
                <a:latin typeface="Arial"/>
                <a:cs typeface="Arial"/>
              </a:rPr>
              <a:t>m</a:t>
            </a:r>
            <a:r>
              <a:rPr lang="en-GB" sz="1900" spc="-15" dirty="0">
                <a:latin typeface="Arial"/>
                <a:cs typeface="Arial"/>
              </a:rPr>
              <a:t>ent</a:t>
            </a:r>
            <a:endParaRPr lang="en-GB" sz="1900" dirty="0">
              <a:latin typeface="Arial"/>
              <a:cs typeface="Arial"/>
            </a:endParaRPr>
          </a:p>
          <a:p>
            <a:pPr marL="1521460" lvl="2" indent="-457200">
              <a:spcBef>
                <a:spcPts val="1020"/>
              </a:spcBef>
              <a:buClr>
                <a:srgbClr val="003265"/>
              </a:buClr>
              <a:buFont typeface="Arial"/>
              <a:buChar char="•"/>
              <a:tabLst>
                <a:tab pos="1521460" algn="l"/>
              </a:tabLst>
            </a:pPr>
            <a:r>
              <a:rPr lang="en-GB" sz="1900" spc="-15" dirty="0">
                <a:latin typeface="Arial"/>
                <a:cs typeface="Arial"/>
              </a:rPr>
              <a:t>nu</a:t>
            </a:r>
            <a:r>
              <a:rPr lang="en-GB" sz="1900" spc="-30" dirty="0">
                <a:latin typeface="Arial"/>
                <a:cs typeface="Arial"/>
              </a:rPr>
              <a:t>m</a:t>
            </a:r>
            <a:r>
              <a:rPr lang="en-GB" sz="1900" spc="-15" dirty="0">
                <a:latin typeface="Arial"/>
                <a:cs typeface="Arial"/>
              </a:rPr>
              <a:t>b</a:t>
            </a:r>
            <a:r>
              <a:rPr lang="en-GB" sz="1900" dirty="0">
                <a:latin typeface="Arial"/>
                <a:cs typeface="Arial"/>
              </a:rPr>
              <a:t>e</a:t>
            </a:r>
            <a:r>
              <a:rPr lang="en-GB" sz="1900" spc="-10" dirty="0">
                <a:latin typeface="Arial"/>
                <a:cs typeface="Arial"/>
              </a:rPr>
              <a:t>r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of</a:t>
            </a:r>
            <a:r>
              <a:rPr lang="en-GB" sz="1900" dirty="0">
                <a:latin typeface="Arial"/>
                <a:cs typeface="Arial"/>
              </a:rPr>
              <a:t> d</a:t>
            </a:r>
            <a:r>
              <a:rPr lang="en-GB" sz="1900" spc="-15" dirty="0">
                <a:latin typeface="Arial"/>
                <a:cs typeface="Arial"/>
              </a:rPr>
              <a:t>efe</a:t>
            </a:r>
            <a:r>
              <a:rPr lang="en-GB" sz="1900" spc="-10" dirty="0">
                <a:latin typeface="Arial"/>
                <a:cs typeface="Arial"/>
              </a:rPr>
              <a:t>cts</a:t>
            </a:r>
            <a:r>
              <a:rPr lang="en-GB" sz="1900" spc="5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found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during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0" dirty="0">
                <a:latin typeface="Arial"/>
                <a:cs typeface="Arial"/>
              </a:rPr>
              <a:t>testing</a:t>
            </a:r>
            <a:endParaRPr lang="en-GB" sz="1900" dirty="0">
              <a:latin typeface="Arial"/>
              <a:cs typeface="Arial"/>
            </a:endParaRPr>
          </a:p>
          <a:p>
            <a:pPr marL="1521460" lvl="2" indent="-457200">
              <a:spcBef>
                <a:spcPts val="1175"/>
              </a:spcBef>
              <a:buClr>
                <a:srgbClr val="003265"/>
              </a:buClr>
              <a:buFont typeface="Arial"/>
              <a:buChar char="•"/>
              <a:tabLst>
                <a:tab pos="1521460" algn="l"/>
              </a:tabLst>
            </a:pPr>
            <a:r>
              <a:rPr lang="en-GB" sz="1900" spc="-30" dirty="0">
                <a:latin typeface="Arial"/>
                <a:cs typeface="Arial"/>
              </a:rPr>
              <a:t>m</a:t>
            </a:r>
            <a:r>
              <a:rPr lang="en-GB" sz="1900" spc="-10" dirty="0">
                <a:latin typeface="Arial"/>
                <a:cs typeface="Arial"/>
              </a:rPr>
              <a:t>at</a:t>
            </a:r>
            <a:r>
              <a:rPr lang="en-GB" sz="1900" dirty="0">
                <a:latin typeface="Arial"/>
                <a:cs typeface="Arial"/>
              </a:rPr>
              <a:t>u</a:t>
            </a:r>
            <a:r>
              <a:rPr lang="en-GB" sz="1900" spc="-10" dirty="0">
                <a:latin typeface="Arial"/>
                <a:cs typeface="Arial"/>
              </a:rPr>
              <a:t>rity of</a:t>
            </a:r>
            <a:r>
              <a:rPr lang="en-GB" sz="1900" dirty="0">
                <a:latin typeface="Arial"/>
                <a:cs typeface="Arial"/>
              </a:rPr>
              <a:t> t</a:t>
            </a:r>
            <a:r>
              <a:rPr lang="en-GB" sz="1900" spc="-15" dirty="0">
                <a:latin typeface="Arial"/>
                <a:cs typeface="Arial"/>
              </a:rPr>
              <a:t>he</a:t>
            </a:r>
            <a:r>
              <a:rPr lang="en-GB" sz="1900" dirty="0">
                <a:latin typeface="Arial"/>
                <a:cs typeface="Arial"/>
              </a:rPr>
              <a:t> </a:t>
            </a:r>
            <a:r>
              <a:rPr lang="en-GB" sz="1900" spc="-15" dirty="0">
                <a:latin typeface="Arial"/>
                <a:cs typeface="Arial"/>
              </a:rPr>
              <a:t>pro</a:t>
            </a:r>
            <a:r>
              <a:rPr lang="en-GB" sz="1900" spc="-10" dirty="0">
                <a:latin typeface="Arial"/>
                <a:cs typeface="Arial"/>
              </a:rPr>
              <a:t>c</a:t>
            </a:r>
            <a:r>
              <a:rPr lang="en-GB" sz="1900" spc="-15" dirty="0">
                <a:latin typeface="Arial"/>
                <a:cs typeface="Arial"/>
              </a:rPr>
              <a:t>e</a:t>
            </a:r>
            <a:r>
              <a:rPr lang="en-GB" sz="1900" spc="-10" dirty="0">
                <a:latin typeface="Arial"/>
                <a:cs typeface="Arial"/>
              </a:rPr>
              <a:t>s</a:t>
            </a:r>
            <a:r>
              <a:rPr lang="en-GB" sz="1900" spc="-15" dirty="0">
                <a:latin typeface="Arial"/>
                <a:cs typeface="Arial"/>
              </a:rPr>
              <a:t>s</a:t>
            </a:r>
            <a:endParaRPr lang="en-GB" sz="19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6983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9C85F-97B8-0A4B-A7A5-3D7FB92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spc="-25" dirty="0"/>
              <a:t>S</a:t>
            </a:r>
            <a:r>
              <a:rPr lang="en-GB" spc="-10" dirty="0"/>
              <a:t>o</a:t>
            </a:r>
            <a:r>
              <a:rPr lang="en-GB" spc="-15" dirty="0"/>
              <a:t>f</a:t>
            </a:r>
            <a:r>
              <a:rPr lang="en-GB" dirty="0"/>
              <a:t>t</a:t>
            </a:r>
            <a:r>
              <a:rPr lang="en-GB" spc="-25" dirty="0"/>
              <a:t>w</a:t>
            </a:r>
            <a:r>
              <a:rPr lang="en-GB" spc="-15" dirty="0"/>
              <a:t>are</a:t>
            </a:r>
            <a:r>
              <a:rPr lang="en-GB" spc="5" dirty="0"/>
              <a:t> </a:t>
            </a:r>
            <a:r>
              <a:rPr lang="en-GB" spc="-35" dirty="0"/>
              <a:t>M</a:t>
            </a:r>
            <a:r>
              <a:rPr lang="en-GB" spc="-20" dirty="0"/>
              <a:t>e</a:t>
            </a:r>
            <a:r>
              <a:rPr lang="en-GB" spc="-10" dirty="0"/>
              <a:t>t</a:t>
            </a:r>
            <a:r>
              <a:rPr lang="en-GB" spc="-5" dirty="0"/>
              <a:t>r</a:t>
            </a:r>
            <a:r>
              <a:rPr lang="en-GB" spc="-10" dirty="0"/>
              <a:t>i</a:t>
            </a:r>
            <a:r>
              <a:rPr lang="en-GB" spc="-20" dirty="0"/>
              <a:t>c</a:t>
            </a:r>
            <a:r>
              <a:rPr lang="en-GB" spc="-15" dirty="0"/>
              <a:t>s</a:t>
            </a:r>
            <a:endParaRPr lang="en-BE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79422-D9F0-324C-90CD-717963C99D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527050" marR="5080" indent="-514350">
              <a:buClr>
                <a:srgbClr val="0000FF"/>
              </a:buClr>
              <a:buFont typeface="+mj-lt"/>
              <a:buAutoNum type="romanLcPeriod" startAt="3"/>
              <a:tabLst>
                <a:tab pos="469900" algn="l"/>
                <a:tab pos="1679575" algn="l"/>
                <a:tab pos="3043555" algn="l"/>
                <a:tab pos="4372610" algn="l"/>
                <a:tab pos="4974590" algn="l"/>
                <a:tab pos="6065520" algn="l"/>
              </a:tabLst>
            </a:pPr>
            <a:r>
              <a:rPr lang="en-GB" sz="2400" b="1" spc="-5" dirty="0">
                <a:latin typeface="Arial"/>
                <a:cs typeface="Arial"/>
              </a:rPr>
              <a:t>P</a:t>
            </a:r>
            <a:r>
              <a:rPr lang="en-GB" sz="2400" b="1" dirty="0">
                <a:latin typeface="Arial"/>
                <a:cs typeface="Arial"/>
              </a:rPr>
              <a:t>r</a:t>
            </a:r>
            <a:r>
              <a:rPr lang="en-GB" sz="2400" b="1" spc="-5" dirty="0">
                <a:latin typeface="Arial"/>
                <a:cs typeface="Arial"/>
              </a:rPr>
              <a:t>o</a:t>
            </a:r>
            <a:r>
              <a:rPr lang="en-GB" sz="2400" b="1" dirty="0">
                <a:latin typeface="Arial"/>
                <a:cs typeface="Arial"/>
              </a:rPr>
              <a:t>j</a:t>
            </a:r>
            <a:r>
              <a:rPr lang="en-GB" sz="2400" b="1" spc="-5" dirty="0">
                <a:latin typeface="Arial"/>
                <a:cs typeface="Arial"/>
              </a:rPr>
              <a:t>ec</a:t>
            </a:r>
            <a:r>
              <a:rPr lang="en-GB" sz="2400" b="1" dirty="0">
                <a:latin typeface="Arial"/>
                <a:cs typeface="Arial"/>
              </a:rPr>
              <a:t>t	m</a:t>
            </a:r>
            <a:r>
              <a:rPr lang="en-GB" sz="2400" b="1" spc="-5" dirty="0">
                <a:latin typeface="Arial"/>
                <a:cs typeface="Arial"/>
              </a:rPr>
              <a:t>e</a:t>
            </a:r>
            <a:r>
              <a:rPr lang="en-GB" sz="2400" b="1" dirty="0">
                <a:latin typeface="Arial"/>
                <a:cs typeface="Arial"/>
              </a:rPr>
              <a:t>tri</a:t>
            </a:r>
            <a:r>
              <a:rPr lang="en-GB" sz="2400" b="1" spc="-5" dirty="0">
                <a:latin typeface="Arial"/>
                <a:cs typeface="Arial"/>
              </a:rPr>
              <a:t>cs</a:t>
            </a:r>
            <a:r>
              <a:rPr lang="en-GB" sz="2400" b="1" dirty="0">
                <a:latin typeface="Arial"/>
                <a:cs typeface="Arial"/>
              </a:rPr>
              <a:t>:	</a:t>
            </a:r>
            <a:r>
              <a:rPr lang="en-GB" sz="2400" spc="-5" dirty="0">
                <a:latin typeface="Arial"/>
                <a:cs typeface="Arial"/>
              </a:rPr>
              <a:t>d</a:t>
            </a:r>
            <a:r>
              <a:rPr lang="en-GB" sz="2400" spc="5" dirty="0">
                <a:latin typeface="Arial"/>
                <a:cs typeface="Arial"/>
              </a:rPr>
              <a:t>e</a:t>
            </a:r>
            <a:r>
              <a:rPr lang="en-GB" sz="2400" dirty="0">
                <a:latin typeface="Arial"/>
                <a:cs typeface="Arial"/>
              </a:rPr>
              <a:t>scr</a:t>
            </a:r>
            <a:r>
              <a:rPr lang="en-GB" sz="2400" spc="-5" dirty="0">
                <a:latin typeface="Arial"/>
                <a:cs typeface="Arial"/>
              </a:rPr>
              <a:t>ib</a:t>
            </a:r>
            <a:r>
              <a:rPr lang="en-GB" sz="2400" dirty="0">
                <a:latin typeface="Arial"/>
                <a:cs typeface="Arial"/>
              </a:rPr>
              <a:t>e	t</a:t>
            </a:r>
            <a:r>
              <a:rPr lang="en-GB" sz="2400" spc="-5" dirty="0">
                <a:latin typeface="Arial"/>
                <a:cs typeface="Arial"/>
              </a:rPr>
              <a:t>h</a:t>
            </a:r>
            <a:r>
              <a:rPr lang="en-GB" sz="2400" dirty="0">
                <a:latin typeface="Arial"/>
                <a:cs typeface="Arial"/>
              </a:rPr>
              <a:t>e	</a:t>
            </a:r>
            <a:r>
              <a:rPr lang="en-GB" sz="2400" spc="-5" dirty="0">
                <a:latin typeface="Arial"/>
                <a:cs typeface="Arial"/>
              </a:rPr>
              <a:t>p</a:t>
            </a:r>
            <a:r>
              <a:rPr lang="en-GB" sz="2400" dirty="0">
                <a:latin typeface="Arial"/>
                <a:cs typeface="Arial"/>
              </a:rPr>
              <a:t>r</a:t>
            </a:r>
            <a:r>
              <a:rPr lang="en-GB" sz="2400" spc="-5" dirty="0">
                <a:latin typeface="Arial"/>
                <a:cs typeface="Arial"/>
              </a:rPr>
              <a:t>o</a:t>
            </a:r>
            <a:r>
              <a:rPr lang="en-GB" sz="2400" spc="5" dirty="0">
                <a:latin typeface="Arial"/>
                <a:cs typeface="Arial"/>
              </a:rPr>
              <a:t>j</a:t>
            </a:r>
            <a:r>
              <a:rPr lang="en-GB" sz="2400" spc="-5" dirty="0">
                <a:latin typeface="Arial"/>
                <a:cs typeface="Arial"/>
              </a:rPr>
              <a:t>e</a:t>
            </a:r>
            <a:r>
              <a:rPr lang="en-GB" sz="2400" dirty="0">
                <a:latin typeface="Arial"/>
                <a:cs typeface="Arial"/>
              </a:rPr>
              <a:t>ct	</a:t>
            </a:r>
            <a:r>
              <a:rPr lang="en-GB" sz="2400" spc="-15" dirty="0">
                <a:latin typeface="Arial"/>
                <a:cs typeface="Arial"/>
              </a:rPr>
              <a:t>c</a:t>
            </a:r>
            <a:r>
              <a:rPr lang="en-GB" sz="2400" spc="-5" dirty="0">
                <a:latin typeface="Arial"/>
                <a:cs typeface="Arial"/>
              </a:rPr>
              <a:t>ha</a:t>
            </a:r>
            <a:r>
              <a:rPr lang="en-GB" sz="2400" dirty="0">
                <a:latin typeface="Arial"/>
                <a:cs typeface="Arial"/>
              </a:rPr>
              <a:t>r</a:t>
            </a:r>
            <a:r>
              <a:rPr lang="en-GB" sz="2400" spc="-5" dirty="0">
                <a:latin typeface="Arial"/>
                <a:cs typeface="Arial"/>
              </a:rPr>
              <a:t>a</a:t>
            </a:r>
            <a:r>
              <a:rPr lang="en-GB" sz="2400" dirty="0">
                <a:latin typeface="Arial"/>
                <a:cs typeface="Arial"/>
              </a:rPr>
              <a:t>ct</a:t>
            </a:r>
            <a:r>
              <a:rPr lang="en-GB" sz="2400" spc="-5" dirty="0">
                <a:latin typeface="Arial"/>
                <a:cs typeface="Arial"/>
              </a:rPr>
              <a:t>e</a:t>
            </a:r>
            <a:r>
              <a:rPr lang="en-GB" sz="2400" dirty="0">
                <a:latin typeface="Arial"/>
                <a:cs typeface="Arial"/>
              </a:rPr>
              <a:t>r</a:t>
            </a:r>
            <a:r>
              <a:rPr lang="en-GB" sz="2400" spc="-5" dirty="0">
                <a:latin typeface="Arial"/>
                <a:cs typeface="Arial"/>
              </a:rPr>
              <a:t>i</a:t>
            </a:r>
            <a:r>
              <a:rPr lang="en-GB" sz="2400" dirty="0">
                <a:latin typeface="Arial"/>
                <a:cs typeface="Arial"/>
              </a:rPr>
              <a:t>st</a:t>
            </a:r>
            <a:r>
              <a:rPr lang="en-GB" sz="2400" spc="5" dirty="0">
                <a:latin typeface="Arial"/>
                <a:cs typeface="Arial"/>
              </a:rPr>
              <a:t>i</a:t>
            </a:r>
            <a:r>
              <a:rPr lang="en-GB" sz="2400" dirty="0">
                <a:latin typeface="Arial"/>
                <a:cs typeface="Arial"/>
              </a:rPr>
              <a:t>cs </a:t>
            </a:r>
            <a:r>
              <a:rPr lang="en-GB" sz="2400" spc="-5" dirty="0">
                <a:latin typeface="Arial"/>
                <a:cs typeface="Arial"/>
              </a:rPr>
              <a:t>an</a:t>
            </a:r>
            <a:r>
              <a:rPr lang="en-GB" sz="2400" dirty="0">
                <a:latin typeface="Arial"/>
                <a:cs typeface="Arial"/>
              </a:rPr>
              <a:t>d </a:t>
            </a:r>
            <a:r>
              <a:rPr lang="en-GB" sz="2400" spc="5" dirty="0">
                <a:latin typeface="Arial"/>
                <a:cs typeface="Arial"/>
              </a:rPr>
              <a:t>e</a:t>
            </a:r>
            <a:r>
              <a:rPr lang="en-GB" sz="2400" spc="-15" dirty="0">
                <a:latin typeface="Arial"/>
                <a:cs typeface="Arial"/>
              </a:rPr>
              <a:t>x</a:t>
            </a:r>
            <a:r>
              <a:rPr lang="en-GB" sz="2400" spc="-5" dirty="0">
                <a:latin typeface="Arial"/>
                <a:cs typeface="Arial"/>
              </a:rPr>
              <a:t>e</a:t>
            </a:r>
            <a:r>
              <a:rPr lang="en-GB" sz="2400" spc="10" dirty="0">
                <a:latin typeface="Arial"/>
                <a:cs typeface="Arial"/>
              </a:rPr>
              <a:t>c</a:t>
            </a:r>
            <a:r>
              <a:rPr lang="en-GB" sz="2400" spc="-5" dirty="0">
                <a:latin typeface="Arial"/>
                <a:cs typeface="Arial"/>
              </a:rPr>
              <a:t>u</a:t>
            </a:r>
            <a:r>
              <a:rPr lang="en-GB" sz="2400" dirty="0">
                <a:latin typeface="Arial"/>
                <a:cs typeface="Arial"/>
              </a:rPr>
              <a:t>t</a:t>
            </a:r>
            <a:r>
              <a:rPr lang="en-GB" sz="2400" spc="-5" dirty="0">
                <a:latin typeface="Arial"/>
                <a:cs typeface="Arial"/>
              </a:rPr>
              <a:t>i</a:t>
            </a:r>
            <a:r>
              <a:rPr lang="en-GB" sz="2400" spc="5" dirty="0">
                <a:latin typeface="Arial"/>
                <a:cs typeface="Arial"/>
              </a:rPr>
              <a:t>o</a:t>
            </a:r>
            <a:r>
              <a:rPr lang="en-GB" sz="2400" spc="-5" dirty="0">
                <a:latin typeface="Arial"/>
                <a:cs typeface="Arial"/>
              </a:rPr>
              <a:t>n</a:t>
            </a:r>
            <a:r>
              <a:rPr lang="en-GB" sz="2400" dirty="0">
                <a:latin typeface="Arial"/>
                <a:cs typeface="Arial"/>
              </a:rPr>
              <a:t>.</a:t>
            </a:r>
            <a:r>
              <a:rPr lang="en-GB" sz="2400" spc="5" dirty="0">
                <a:latin typeface="Arial"/>
                <a:cs typeface="Arial"/>
              </a:rPr>
              <a:t> </a:t>
            </a:r>
            <a:r>
              <a:rPr lang="en-GB" sz="2400" spc="-5" dirty="0">
                <a:latin typeface="Arial"/>
                <a:cs typeface="Arial"/>
              </a:rPr>
              <a:t>E</a:t>
            </a:r>
            <a:r>
              <a:rPr lang="en-GB" sz="2400" spc="-15" dirty="0">
                <a:latin typeface="Arial"/>
                <a:cs typeface="Arial"/>
              </a:rPr>
              <a:t>x</a:t>
            </a:r>
            <a:r>
              <a:rPr lang="en-GB" sz="2400" spc="-5" dirty="0">
                <a:latin typeface="Arial"/>
                <a:cs typeface="Arial"/>
              </a:rPr>
              <a:t>a</a:t>
            </a:r>
            <a:r>
              <a:rPr lang="en-GB" sz="2400" dirty="0">
                <a:latin typeface="Arial"/>
                <a:cs typeface="Arial"/>
              </a:rPr>
              <a:t>m</a:t>
            </a:r>
            <a:r>
              <a:rPr lang="en-GB" sz="2400" spc="5" dirty="0">
                <a:latin typeface="Arial"/>
                <a:cs typeface="Arial"/>
              </a:rPr>
              <a:t>p</a:t>
            </a:r>
            <a:r>
              <a:rPr lang="en-GB" sz="2400" spc="-5" dirty="0">
                <a:latin typeface="Arial"/>
                <a:cs typeface="Arial"/>
              </a:rPr>
              <a:t>le</a:t>
            </a:r>
            <a:r>
              <a:rPr lang="en-GB" sz="2400" dirty="0">
                <a:latin typeface="Arial"/>
                <a:cs typeface="Arial"/>
              </a:rPr>
              <a:t>s </a:t>
            </a:r>
            <a:r>
              <a:rPr lang="en-GB" sz="2400" spc="-5" dirty="0">
                <a:latin typeface="Arial"/>
                <a:cs typeface="Arial"/>
              </a:rPr>
              <a:t>a</a:t>
            </a:r>
            <a:r>
              <a:rPr lang="en-GB" sz="2400" dirty="0">
                <a:latin typeface="Arial"/>
                <a:cs typeface="Arial"/>
              </a:rPr>
              <a:t>re :</a:t>
            </a:r>
          </a:p>
          <a:p>
            <a:pPr>
              <a:spcBef>
                <a:spcPts val="36"/>
              </a:spcBef>
              <a:buClr>
                <a:srgbClr val="0000FF"/>
              </a:buClr>
              <a:buFont typeface="Arial"/>
              <a:buAutoNum type="romanLcPeriod" startAt="3"/>
            </a:pPr>
            <a:endParaRPr lang="en-GB" sz="2400" dirty="0">
              <a:latin typeface="Times New Roman"/>
              <a:cs typeface="Times New Roman"/>
            </a:endParaRPr>
          </a:p>
          <a:p>
            <a:pPr marL="1003300" lvl="1" indent="-457200">
              <a:buClr>
                <a:srgbClr val="003265"/>
              </a:buClr>
              <a:buFont typeface="Arial"/>
              <a:buChar char="•"/>
              <a:tabLst>
                <a:tab pos="1003300" algn="l"/>
              </a:tabLst>
            </a:pPr>
            <a:r>
              <a:rPr lang="en-GB" spc="-15" dirty="0">
                <a:latin typeface="Arial"/>
                <a:cs typeface="Arial"/>
              </a:rPr>
              <a:t>nu</a:t>
            </a:r>
            <a:r>
              <a:rPr lang="en-GB" spc="-30" dirty="0">
                <a:latin typeface="Arial"/>
                <a:cs typeface="Arial"/>
              </a:rPr>
              <a:t>m</a:t>
            </a:r>
            <a:r>
              <a:rPr lang="en-GB" spc="-15" dirty="0">
                <a:latin typeface="Arial"/>
                <a:cs typeface="Arial"/>
              </a:rPr>
              <a:t>b</a:t>
            </a:r>
            <a:r>
              <a:rPr lang="en-GB" dirty="0">
                <a:latin typeface="Arial"/>
                <a:cs typeface="Arial"/>
              </a:rPr>
              <a:t>e</a:t>
            </a:r>
            <a:r>
              <a:rPr lang="en-GB" spc="-10" dirty="0">
                <a:latin typeface="Arial"/>
                <a:cs typeface="Arial"/>
              </a:rPr>
              <a:t>r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of</a:t>
            </a:r>
            <a:r>
              <a:rPr lang="en-GB" dirty="0">
                <a:latin typeface="Arial"/>
                <a:cs typeface="Arial"/>
              </a:rPr>
              <a:t> s</a:t>
            </a:r>
            <a:r>
              <a:rPr lang="en-GB" spc="-10" dirty="0">
                <a:latin typeface="Arial"/>
                <a:cs typeface="Arial"/>
              </a:rPr>
              <a:t>oft</a:t>
            </a:r>
            <a:r>
              <a:rPr lang="en-GB" spc="-25" dirty="0">
                <a:latin typeface="Arial"/>
                <a:cs typeface="Arial"/>
              </a:rPr>
              <a:t>w</a:t>
            </a:r>
            <a:r>
              <a:rPr lang="en-GB" spc="-15" dirty="0">
                <a:latin typeface="Arial"/>
                <a:cs typeface="Arial"/>
              </a:rPr>
              <a:t>are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d</a:t>
            </a:r>
            <a:r>
              <a:rPr lang="en-GB" dirty="0">
                <a:latin typeface="Arial"/>
                <a:cs typeface="Arial"/>
              </a:rPr>
              <a:t>e</a:t>
            </a:r>
            <a:r>
              <a:rPr lang="en-GB" spc="-10" dirty="0">
                <a:latin typeface="Arial"/>
                <a:cs typeface="Arial"/>
              </a:rPr>
              <a:t>v</a:t>
            </a:r>
            <a:r>
              <a:rPr lang="en-GB" spc="-15" dirty="0">
                <a:latin typeface="Arial"/>
                <a:cs typeface="Arial"/>
              </a:rPr>
              <a:t>elopers</a:t>
            </a:r>
            <a:endParaRPr lang="en-GB" dirty="0">
              <a:latin typeface="Arial"/>
              <a:cs typeface="Arial"/>
            </a:endParaRPr>
          </a:p>
          <a:p>
            <a:pPr lvl="1">
              <a:spcBef>
                <a:spcPts val="55"/>
              </a:spcBef>
              <a:buClr>
                <a:srgbClr val="003265"/>
              </a:buClr>
              <a:buFont typeface="Arial"/>
              <a:buChar char="•"/>
            </a:pPr>
            <a:endParaRPr lang="en-GB" dirty="0">
              <a:latin typeface="Times New Roman"/>
              <a:cs typeface="Times New Roman"/>
            </a:endParaRPr>
          </a:p>
          <a:p>
            <a:pPr marL="1003300" lvl="1" indent="-457200">
              <a:buClr>
                <a:srgbClr val="003265"/>
              </a:buClr>
              <a:buFont typeface="Arial"/>
              <a:buChar char="•"/>
              <a:tabLst>
                <a:tab pos="1003300" algn="l"/>
              </a:tabLst>
            </a:pPr>
            <a:r>
              <a:rPr lang="en-GB" spc="-10" dirty="0">
                <a:latin typeface="Arial"/>
                <a:cs typeface="Arial"/>
              </a:rPr>
              <a:t>staffing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pattern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o</a:t>
            </a:r>
            <a:r>
              <a:rPr lang="en-GB" spc="-25" dirty="0">
                <a:latin typeface="Arial"/>
                <a:cs typeface="Arial"/>
              </a:rPr>
              <a:t>v</a:t>
            </a:r>
            <a:r>
              <a:rPr lang="en-GB" dirty="0">
                <a:latin typeface="Arial"/>
                <a:cs typeface="Arial"/>
              </a:rPr>
              <a:t>e</a:t>
            </a:r>
            <a:r>
              <a:rPr lang="en-GB" spc="-10" dirty="0">
                <a:latin typeface="Arial"/>
                <a:cs typeface="Arial"/>
              </a:rPr>
              <a:t>r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the</a:t>
            </a:r>
            <a:r>
              <a:rPr lang="en-GB" spc="15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life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c</a:t>
            </a:r>
            <a:r>
              <a:rPr lang="en-GB" spc="-25" dirty="0">
                <a:latin typeface="Arial"/>
                <a:cs typeface="Arial"/>
              </a:rPr>
              <a:t>y</a:t>
            </a:r>
            <a:r>
              <a:rPr lang="en-GB" spc="-10" dirty="0">
                <a:latin typeface="Arial"/>
                <a:cs typeface="Arial"/>
              </a:rPr>
              <a:t>cle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of </a:t>
            </a:r>
            <a:r>
              <a:rPr lang="en-GB" spc="-15" dirty="0">
                <a:latin typeface="Arial"/>
                <a:cs typeface="Arial"/>
              </a:rPr>
              <a:t>the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soft</a:t>
            </a:r>
            <a:r>
              <a:rPr lang="en-GB" spc="-25" dirty="0">
                <a:latin typeface="Arial"/>
                <a:cs typeface="Arial"/>
              </a:rPr>
              <a:t>w</a:t>
            </a:r>
            <a:r>
              <a:rPr lang="en-GB" spc="-15" dirty="0">
                <a:latin typeface="Arial"/>
                <a:cs typeface="Arial"/>
              </a:rPr>
              <a:t>are</a:t>
            </a:r>
            <a:endParaRPr lang="en-GB" dirty="0">
              <a:latin typeface="Arial"/>
              <a:cs typeface="Arial"/>
            </a:endParaRPr>
          </a:p>
          <a:p>
            <a:pPr lvl="1">
              <a:spcBef>
                <a:spcPts val="50"/>
              </a:spcBef>
              <a:buClr>
                <a:srgbClr val="003265"/>
              </a:buClr>
              <a:buFont typeface="Arial"/>
              <a:buChar char="•"/>
            </a:pPr>
            <a:endParaRPr lang="en-GB" dirty="0">
              <a:latin typeface="Times New Roman"/>
              <a:cs typeface="Times New Roman"/>
            </a:endParaRPr>
          </a:p>
          <a:p>
            <a:pPr marL="1003300" lvl="1" indent="-457200">
              <a:buClr>
                <a:srgbClr val="003265"/>
              </a:buClr>
              <a:buFont typeface="Arial"/>
              <a:buChar char="•"/>
              <a:tabLst>
                <a:tab pos="1003300" algn="l"/>
              </a:tabLst>
            </a:pPr>
            <a:r>
              <a:rPr lang="en-GB" spc="-10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o</a:t>
            </a:r>
            <a:r>
              <a:rPr lang="en-GB" spc="-10" dirty="0">
                <a:latin typeface="Arial"/>
                <a:cs typeface="Arial"/>
              </a:rPr>
              <a:t>st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5" dirty="0">
                <a:latin typeface="Arial"/>
                <a:cs typeface="Arial"/>
              </a:rPr>
              <a:t>and</a:t>
            </a:r>
            <a:r>
              <a:rPr lang="en-GB" dirty="0">
                <a:latin typeface="Arial"/>
                <a:cs typeface="Arial"/>
              </a:rPr>
              <a:t> </a:t>
            </a:r>
            <a:r>
              <a:rPr lang="en-GB" spc="-10" dirty="0">
                <a:latin typeface="Arial"/>
                <a:cs typeface="Arial"/>
              </a:rPr>
              <a:t>s</a:t>
            </a:r>
            <a:r>
              <a:rPr lang="en-GB" spc="-25" dirty="0">
                <a:latin typeface="Arial"/>
                <a:cs typeface="Arial"/>
              </a:rPr>
              <a:t>c</a:t>
            </a:r>
            <a:r>
              <a:rPr lang="en-GB" spc="-15" dirty="0">
                <a:latin typeface="Arial"/>
                <a:cs typeface="Arial"/>
              </a:rPr>
              <a:t>hedule</a:t>
            </a:r>
            <a:endParaRPr lang="en-GB" dirty="0">
              <a:latin typeface="Arial"/>
              <a:cs typeface="Arial"/>
            </a:endParaRPr>
          </a:p>
          <a:p>
            <a:pPr lvl="1">
              <a:spcBef>
                <a:spcPts val="10"/>
              </a:spcBef>
              <a:buClr>
                <a:srgbClr val="003265"/>
              </a:buClr>
              <a:buFont typeface="Arial"/>
              <a:buChar char="•"/>
            </a:pPr>
            <a:endParaRPr lang="en-GB" dirty="0">
              <a:latin typeface="Times New Roman"/>
              <a:cs typeface="Times New Roman"/>
            </a:endParaRPr>
          </a:p>
          <a:p>
            <a:pPr marL="1003300" lvl="1" indent="-457200">
              <a:buClr>
                <a:srgbClr val="003265"/>
              </a:buClr>
              <a:buFont typeface="Arial"/>
              <a:buChar char="•"/>
              <a:tabLst>
                <a:tab pos="1003300" algn="l"/>
              </a:tabLst>
            </a:pPr>
            <a:r>
              <a:rPr lang="en-GB" spc="-15" dirty="0">
                <a:latin typeface="Arial"/>
                <a:cs typeface="Arial"/>
              </a:rPr>
              <a:t>produ</a:t>
            </a:r>
            <a:r>
              <a:rPr lang="en-GB" spc="-10" dirty="0">
                <a:latin typeface="Arial"/>
                <a:cs typeface="Arial"/>
              </a:rPr>
              <a:t>cti</a:t>
            </a:r>
            <a:r>
              <a:rPr lang="en-GB" spc="-25" dirty="0">
                <a:latin typeface="Arial"/>
                <a:cs typeface="Arial"/>
              </a:rPr>
              <a:t>v</a:t>
            </a:r>
            <a:r>
              <a:rPr lang="en-GB" spc="-10" dirty="0">
                <a:latin typeface="Arial"/>
                <a:cs typeface="Arial"/>
              </a:rPr>
              <a:t>ity</a:t>
            </a:r>
            <a:endParaRPr lang="en-GB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6075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1528</Words>
  <Application>Microsoft Macintosh PowerPoint</Application>
  <PresentationFormat>Widescreen</PresentationFormat>
  <Paragraphs>227</Paragraphs>
  <Slides>27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Microsoft Sans Serif</vt:lpstr>
      <vt:lpstr>Monotype Corsiva</vt:lpstr>
      <vt:lpstr>Symbol</vt:lpstr>
      <vt:lpstr>Times New Roman</vt:lpstr>
      <vt:lpstr>Office Theme</vt:lpstr>
      <vt:lpstr>Software Metrics (SWE2204)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PowerPoint Presentation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Software Metrics</vt:lpstr>
      <vt:lpstr>Assignment 1: Due July 13, 2021</vt:lpstr>
      <vt:lpstr>Assignment 1: Due July 13, 2021</vt:lpstr>
      <vt:lpstr>Assignment 1: Due July 13, 2021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Metrics (SWE2204)</dc:title>
  <dc:creator>John Businge</dc:creator>
  <cp:lastModifiedBy>John Businge</cp:lastModifiedBy>
  <cp:revision>20</cp:revision>
  <dcterms:created xsi:type="dcterms:W3CDTF">2021-07-07T07:31:24Z</dcterms:created>
  <dcterms:modified xsi:type="dcterms:W3CDTF">2021-07-07T10:20:34Z</dcterms:modified>
</cp:coreProperties>
</file>